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60" r:id="rId6"/>
    <p:sldId id="261" r:id="rId7"/>
    <p:sldId id="262" r:id="rId8"/>
    <p:sldId id="303" r:id="rId9"/>
    <p:sldId id="298" r:id="rId10"/>
    <p:sldId id="304" r:id="rId11"/>
    <p:sldId id="300" r:id="rId12"/>
    <p:sldId id="301" r:id="rId13"/>
    <p:sldId id="302" r:id="rId14"/>
    <p:sldId id="308" r:id="rId15"/>
    <p:sldId id="307" r:id="rId16"/>
    <p:sldId id="330" r:id="rId17"/>
    <p:sldId id="305" r:id="rId18"/>
    <p:sldId id="306" r:id="rId19"/>
    <p:sldId id="332" r:id="rId20"/>
    <p:sldId id="331" r:id="rId21"/>
    <p:sldId id="309" r:id="rId22"/>
    <p:sldId id="328" r:id="rId23"/>
    <p:sldId id="310" r:id="rId24"/>
    <p:sldId id="272" r:id="rId25"/>
    <p:sldId id="277" r:id="rId26"/>
  </p:sldIdLst>
  <p:sldSz cx="9144000" cy="5143500" type="screen16x9"/>
  <p:notesSz cx="6858000" cy="9144000"/>
  <p:embeddedFontLst>
    <p:embeddedFont>
      <p:font typeface="Bebas Neue" panose="020B0606020202050201"/>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52"/>
    <p:restoredTop sz="94610"/>
  </p:normalViewPr>
  <p:slideViewPr>
    <p:cSldViewPr snapToGrid="0">
      <p:cViewPr varScale="1">
        <p:scale>
          <a:sx n="154" d="100"/>
          <a:sy n="154" d="100"/>
        </p:scale>
        <p:origin x="344"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font" Target="fonts/font1.fntdata"/><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6"/>
        <p:cNvGrpSpPr/>
        <p:nvPr/>
      </p:nvGrpSpPr>
      <p:grpSpPr>
        <a:xfrm>
          <a:off x="0" y="0"/>
          <a:ext cx="0" cy="0"/>
          <a:chOff x="0" y="0"/>
          <a:chExt cx="0" cy="0"/>
        </a:xfrm>
      </p:grpSpPr>
      <p:sp>
        <p:nvSpPr>
          <p:cNvPr id="167" name="Google Shape;1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2"/>
        <p:cNvGrpSpPr/>
        <p:nvPr/>
      </p:nvGrpSpPr>
      <p:grpSpPr>
        <a:xfrm>
          <a:off x="0" y="0"/>
          <a:ext cx="0" cy="0"/>
          <a:chOff x="0" y="0"/>
          <a:chExt cx="0" cy="0"/>
        </a:xfrm>
      </p:grpSpPr>
      <p:sp>
        <p:nvSpPr>
          <p:cNvPr id="323" name="Google Shape;323;geedf7f633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eedf7f633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76"/>
        <p:cNvGrpSpPr/>
        <p:nvPr/>
      </p:nvGrpSpPr>
      <p:grpSpPr>
        <a:xfrm>
          <a:off x="0" y="0"/>
          <a:ext cx="0" cy="0"/>
          <a:chOff x="0" y="0"/>
          <a:chExt cx="0" cy="0"/>
        </a:xfrm>
      </p:grpSpPr>
      <p:sp>
        <p:nvSpPr>
          <p:cNvPr id="977" name="Google Shape;977;gef162b227b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ef162b227b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79"/>
        <p:cNvGrpSpPr/>
        <p:nvPr/>
      </p:nvGrpSpPr>
      <p:grpSpPr>
        <a:xfrm>
          <a:off x="0" y="0"/>
          <a:ext cx="0" cy="0"/>
          <a:chOff x="0" y="0"/>
          <a:chExt cx="0" cy="0"/>
        </a:xfrm>
      </p:grpSpPr>
      <p:sp>
        <p:nvSpPr>
          <p:cNvPr id="1380" name="Google Shape;1380;gef92843fc3_0_38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1" name="Google Shape;1381;gef92843fc3_0_38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7"/>
        <p:cNvGrpSpPr/>
        <p:nvPr/>
      </p:nvGrpSpPr>
      <p:grpSpPr>
        <a:xfrm>
          <a:off x="0" y="0"/>
          <a:ext cx="0" cy="0"/>
          <a:chOff x="0" y="0"/>
          <a:chExt cx="0" cy="0"/>
        </a:xfrm>
      </p:grpSpPr>
      <p:sp>
        <p:nvSpPr>
          <p:cNvPr id="268" name="Google Shape;268;geedf7f633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eedf7f633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2"/>
        <p:cNvGrpSpPr/>
        <p:nvPr/>
      </p:nvGrpSpPr>
      <p:grpSpPr>
        <a:xfrm>
          <a:off x="0" y="0"/>
          <a:ext cx="0" cy="0"/>
          <a:chOff x="0" y="0"/>
          <a:chExt cx="0" cy="0"/>
        </a:xfrm>
      </p:grpSpPr>
      <p:sp>
        <p:nvSpPr>
          <p:cNvPr id="323" name="Google Shape;323;geedf7f633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eedf7f633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9"/>
        <p:cNvGrpSpPr/>
        <p:nvPr/>
      </p:nvGrpSpPr>
      <p:grpSpPr>
        <a:xfrm>
          <a:off x="0" y="0"/>
          <a:ext cx="0" cy="0"/>
          <a:chOff x="0" y="0"/>
          <a:chExt cx="0" cy="0"/>
        </a:xfrm>
      </p:grpSpPr>
      <p:sp>
        <p:nvSpPr>
          <p:cNvPr id="390" name="Google Shape;390;gef162b227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ef162b22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30"/>
        <p:cNvGrpSpPr/>
        <p:nvPr/>
      </p:nvGrpSpPr>
      <p:grpSpPr>
        <a:xfrm>
          <a:off x="0" y="0"/>
          <a:ext cx="0" cy="0"/>
          <a:chOff x="0" y="0"/>
          <a:chExt cx="0" cy="0"/>
        </a:xfrm>
      </p:grpSpPr>
      <p:sp>
        <p:nvSpPr>
          <p:cNvPr id="531" name="Google Shape;531;gef162b227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ef162b227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2"/>
        <p:cNvGrpSpPr/>
        <p:nvPr/>
      </p:nvGrpSpPr>
      <p:grpSpPr>
        <a:xfrm>
          <a:off x="0" y="0"/>
          <a:ext cx="0" cy="0"/>
          <a:chOff x="0" y="0"/>
          <a:chExt cx="0" cy="0"/>
        </a:xfrm>
      </p:grpSpPr>
      <p:sp>
        <p:nvSpPr>
          <p:cNvPr id="323" name="Google Shape;323;geedf7f633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eedf7f633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2"/>
        <p:cNvGrpSpPr/>
        <p:nvPr/>
      </p:nvGrpSpPr>
      <p:grpSpPr>
        <a:xfrm>
          <a:off x="0" y="0"/>
          <a:ext cx="0" cy="0"/>
          <a:chOff x="0" y="0"/>
          <a:chExt cx="0" cy="0"/>
        </a:xfrm>
      </p:grpSpPr>
      <p:sp>
        <p:nvSpPr>
          <p:cNvPr id="323" name="Google Shape;323;geedf7f633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eedf7f633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2"/>
        <p:cNvGrpSpPr/>
        <p:nvPr/>
      </p:nvGrpSpPr>
      <p:grpSpPr>
        <a:xfrm>
          <a:off x="0" y="0"/>
          <a:ext cx="0" cy="0"/>
          <a:chOff x="0" y="0"/>
          <a:chExt cx="0" cy="0"/>
        </a:xfrm>
      </p:grpSpPr>
      <p:sp>
        <p:nvSpPr>
          <p:cNvPr id="323" name="Google Shape;323;geedf7f633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eedf7f633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2"/>
        <p:cNvGrpSpPr/>
        <p:nvPr/>
      </p:nvGrpSpPr>
      <p:grpSpPr>
        <a:xfrm>
          <a:off x="0" y="0"/>
          <a:ext cx="0" cy="0"/>
          <a:chOff x="0" y="0"/>
          <a:chExt cx="0" cy="0"/>
        </a:xfrm>
      </p:grpSpPr>
      <p:sp>
        <p:nvSpPr>
          <p:cNvPr id="323" name="Google Shape;323;geedf7f633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eedf7f633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8"/>
        <p:cNvGrpSpPr/>
        <p:nvPr/>
      </p:nvGrpSpPr>
      <p:grpSpPr>
        <a:xfrm>
          <a:off x="0" y="0"/>
          <a:ext cx="0" cy="0"/>
          <a:chOff x="0" y="0"/>
          <a:chExt cx="0" cy="0"/>
        </a:xfrm>
      </p:grpSpPr>
      <p:sp>
        <p:nvSpPr>
          <p:cNvPr id="9" name="Google Shape;9;p2"/>
          <p:cNvSpPr/>
          <p:nvPr/>
        </p:nvSpPr>
        <p:spPr>
          <a:xfrm rot="2252273" flipH="1">
            <a:off x="4862526" y="1013761"/>
            <a:ext cx="3224961" cy="3431186"/>
          </a:xfrm>
          <a:custGeom>
            <a:avLst/>
            <a:gdLst/>
            <a:ahLst/>
            <a:cxnLst/>
            <a:rect l="l" t="t" r="r" b="b"/>
            <a:pathLst>
              <a:path w="40362" h="42943" extrusionOk="0">
                <a:moveTo>
                  <a:pt x="24123" y="1"/>
                </a:moveTo>
                <a:cubicBezTo>
                  <a:pt x="23319" y="1"/>
                  <a:pt x="22533" y="147"/>
                  <a:pt x="21813" y="516"/>
                </a:cubicBezTo>
                <a:cubicBezTo>
                  <a:pt x="20452" y="1209"/>
                  <a:pt x="19583" y="2557"/>
                  <a:pt x="18675" y="3779"/>
                </a:cubicBezTo>
                <a:cubicBezTo>
                  <a:pt x="17289" y="5619"/>
                  <a:pt x="15689" y="7295"/>
                  <a:pt x="13900" y="8757"/>
                </a:cubicBezTo>
                <a:cubicBezTo>
                  <a:pt x="9842" y="12058"/>
                  <a:pt x="4726" y="14377"/>
                  <a:pt x="2067" y="18888"/>
                </a:cubicBezTo>
                <a:cubicBezTo>
                  <a:pt x="681" y="21257"/>
                  <a:pt x="114" y="24041"/>
                  <a:pt x="39" y="26788"/>
                </a:cubicBezTo>
                <a:cubicBezTo>
                  <a:pt x="1" y="28011"/>
                  <a:pt x="64" y="29233"/>
                  <a:pt x="467" y="30392"/>
                </a:cubicBezTo>
                <a:cubicBezTo>
                  <a:pt x="870" y="31552"/>
                  <a:pt x="1614" y="32560"/>
                  <a:pt x="2408" y="33479"/>
                </a:cubicBezTo>
                <a:cubicBezTo>
                  <a:pt x="3995" y="35294"/>
                  <a:pt x="5835" y="36592"/>
                  <a:pt x="7952" y="37688"/>
                </a:cubicBezTo>
                <a:cubicBezTo>
                  <a:pt x="9338" y="38394"/>
                  <a:pt x="10384" y="39515"/>
                  <a:pt x="11757" y="40221"/>
                </a:cubicBezTo>
                <a:cubicBezTo>
                  <a:pt x="13660" y="41204"/>
                  <a:pt x="15802" y="41821"/>
                  <a:pt x="17881" y="42262"/>
                </a:cubicBezTo>
                <a:cubicBezTo>
                  <a:pt x="20141" y="42730"/>
                  <a:pt x="22444" y="42943"/>
                  <a:pt x="24747" y="42943"/>
                </a:cubicBezTo>
                <a:cubicBezTo>
                  <a:pt x="26722" y="42943"/>
                  <a:pt x="28698" y="42787"/>
                  <a:pt x="30646" y="42502"/>
                </a:cubicBezTo>
                <a:cubicBezTo>
                  <a:pt x="32360" y="42250"/>
                  <a:pt x="34099" y="41897"/>
                  <a:pt x="35636" y="41078"/>
                </a:cubicBezTo>
                <a:cubicBezTo>
                  <a:pt x="37186" y="40259"/>
                  <a:pt x="38509" y="38910"/>
                  <a:pt x="38950" y="37222"/>
                </a:cubicBezTo>
                <a:cubicBezTo>
                  <a:pt x="39643" y="34588"/>
                  <a:pt x="38106" y="31917"/>
                  <a:pt x="37829" y="29208"/>
                </a:cubicBezTo>
                <a:cubicBezTo>
                  <a:pt x="37476" y="25667"/>
                  <a:pt x="39303" y="22302"/>
                  <a:pt x="39807" y="18774"/>
                </a:cubicBezTo>
                <a:cubicBezTo>
                  <a:pt x="40361" y="14843"/>
                  <a:pt x="39215" y="10747"/>
                  <a:pt x="36896" y="7509"/>
                </a:cubicBezTo>
                <a:cubicBezTo>
                  <a:pt x="34578" y="4283"/>
                  <a:pt x="31150" y="1914"/>
                  <a:pt x="27395" y="629"/>
                </a:cubicBezTo>
                <a:cubicBezTo>
                  <a:pt x="26349" y="273"/>
                  <a:pt x="25219" y="1"/>
                  <a:pt x="24123"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10;p2"/>
          <p:cNvSpPr/>
          <p:nvPr/>
        </p:nvSpPr>
        <p:spPr>
          <a:xfrm>
            <a:off x="7955836" y="907326"/>
            <a:ext cx="946130" cy="862098"/>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11;p2"/>
          <p:cNvSpPr txBox="1">
            <a:spLocks noGrp="1"/>
          </p:cNvSpPr>
          <p:nvPr>
            <p:ph type="ctrTitle"/>
          </p:nvPr>
        </p:nvSpPr>
        <p:spPr>
          <a:xfrm>
            <a:off x="715099" y="1080425"/>
            <a:ext cx="4647900" cy="10590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Clr>
                <a:srgbClr val="191919"/>
              </a:buClr>
              <a:buSzPts val="5200"/>
              <a:buNone/>
              <a:defRPr sz="7100">
                <a:solidFill>
                  <a:schemeClr val="accent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2" name="Google Shape;12;p2"/>
          <p:cNvSpPr txBox="1">
            <a:spLocks noGrp="1"/>
          </p:cNvSpPr>
          <p:nvPr>
            <p:ph type="subTitle" idx="1"/>
          </p:nvPr>
        </p:nvSpPr>
        <p:spPr>
          <a:xfrm>
            <a:off x="1635637" y="2921931"/>
            <a:ext cx="2186100" cy="409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Font typeface="Advent Pro"/>
              <a:buNone/>
              <a:defRPr sz="1600">
                <a:solidFill>
                  <a:schemeClr val="accent1"/>
                </a:solidFill>
              </a:defRPr>
            </a:lvl1pPr>
            <a:lvl2pPr lvl="1" algn="ctr">
              <a:lnSpc>
                <a:spcPct val="100000"/>
              </a:lnSpc>
              <a:spcBef>
                <a:spcPts val="0"/>
              </a:spcBef>
              <a:spcAft>
                <a:spcPts val="0"/>
              </a:spcAft>
              <a:buSzPts val="1800"/>
              <a:buFont typeface="Advent Pro"/>
              <a:buNone/>
              <a:defRPr sz="1800">
                <a:latin typeface="Advent Pro"/>
                <a:ea typeface="Advent Pro"/>
                <a:cs typeface="Advent Pro"/>
                <a:sym typeface="Advent Pro"/>
              </a:defRPr>
            </a:lvl2pPr>
            <a:lvl3pPr lvl="2" algn="ctr">
              <a:lnSpc>
                <a:spcPct val="100000"/>
              </a:lnSpc>
              <a:spcBef>
                <a:spcPts val="0"/>
              </a:spcBef>
              <a:spcAft>
                <a:spcPts val="0"/>
              </a:spcAft>
              <a:buSzPts val="1800"/>
              <a:buFont typeface="Advent Pro"/>
              <a:buNone/>
              <a:defRPr sz="1800">
                <a:latin typeface="Advent Pro"/>
                <a:ea typeface="Advent Pro"/>
                <a:cs typeface="Advent Pro"/>
                <a:sym typeface="Advent Pro"/>
              </a:defRPr>
            </a:lvl3pPr>
            <a:lvl4pPr lvl="3" algn="ctr">
              <a:lnSpc>
                <a:spcPct val="100000"/>
              </a:lnSpc>
              <a:spcBef>
                <a:spcPts val="0"/>
              </a:spcBef>
              <a:spcAft>
                <a:spcPts val="0"/>
              </a:spcAft>
              <a:buSzPts val="1800"/>
              <a:buFont typeface="Advent Pro"/>
              <a:buNone/>
              <a:defRPr sz="1800">
                <a:latin typeface="Advent Pro"/>
                <a:ea typeface="Advent Pro"/>
                <a:cs typeface="Advent Pro"/>
                <a:sym typeface="Advent Pro"/>
              </a:defRPr>
            </a:lvl4pPr>
            <a:lvl5pPr lvl="4" algn="ctr">
              <a:lnSpc>
                <a:spcPct val="100000"/>
              </a:lnSpc>
              <a:spcBef>
                <a:spcPts val="0"/>
              </a:spcBef>
              <a:spcAft>
                <a:spcPts val="0"/>
              </a:spcAft>
              <a:buSzPts val="1800"/>
              <a:buFont typeface="Advent Pro"/>
              <a:buNone/>
              <a:defRPr sz="1800">
                <a:latin typeface="Advent Pro"/>
                <a:ea typeface="Advent Pro"/>
                <a:cs typeface="Advent Pro"/>
                <a:sym typeface="Advent Pro"/>
              </a:defRPr>
            </a:lvl5pPr>
            <a:lvl6pPr lvl="5" algn="ctr">
              <a:lnSpc>
                <a:spcPct val="100000"/>
              </a:lnSpc>
              <a:spcBef>
                <a:spcPts val="0"/>
              </a:spcBef>
              <a:spcAft>
                <a:spcPts val="0"/>
              </a:spcAft>
              <a:buSzPts val="1800"/>
              <a:buFont typeface="Advent Pro"/>
              <a:buNone/>
              <a:defRPr sz="1800">
                <a:latin typeface="Advent Pro"/>
                <a:ea typeface="Advent Pro"/>
                <a:cs typeface="Advent Pro"/>
                <a:sym typeface="Advent Pro"/>
              </a:defRPr>
            </a:lvl6pPr>
            <a:lvl7pPr lvl="6" algn="ctr">
              <a:lnSpc>
                <a:spcPct val="100000"/>
              </a:lnSpc>
              <a:spcBef>
                <a:spcPts val="0"/>
              </a:spcBef>
              <a:spcAft>
                <a:spcPts val="0"/>
              </a:spcAft>
              <a:buSzPts val="1800"/>
              <a:buFont typeface="Advent Pro"/>
              <a:buNone/>
              <a:defRPr sz="1800">
                <a:latin typeface="Advent Pro"/>
                <a:ea typeface="Advent Pro"/>
                <a:cs typeface="Advent Pro"/>
                <a:sym typeface="Advent Pro"/>
              </a:defRPr>
            </a:lvl7pPr>
            <a:lvl8pPr lvl="7" algn="ctr">
              <a:lnSpc>
                <a:spcPct val="100000"/>
              </a:lnSpc>
              <a:spcBef>
                <a:spcPts val="0"/>
              </a:spcBef>
              <a:spcAft>
                <a:spcPts val="0"/>
              </a:spcAft>
              <a:buSzPts val="1800"/>
              <a:buFont typeface="Advent Pro"/>
              <a:buNone/>
              <a:defRPr sz="1800">
                <a:latin typeface="Advent Pro"/>
                <a:ea typeface="Advent Pro"/>
                <a:cs typeface="Advent Pro"/>
                <a:sym typeface="Advent Pro"/>
              </a:defRPr>
            </a:lvl8pPr>
            <a:lvl9pPr lvl="8" algn="ctr">
              <a:lnSpc>
                <a:spcPct val="100000"/>
              </a:lnSpc>
              <a:spcBef>
                <a:spcPts val="0"/>
              </a:spcBef>
              <a:spcAft>
                <a:spcPts val="0"/>
              </a:spcAft>
              <a:buSzPts val="1800"/>
              <a:buFont typeface="Advent Pro"/>
              <a:buNone/>
              <a:defRPr sz="1800">
                <a:latin typeface="Advent Pro"/>
                <a:ea typeface="Advent Pro"/>
                <a:cs typeface="Advent Pro"/>
                <a:sym typeface="Advent Pro"/>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09025" y="2190450"/>
            <a:ext cx="53199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51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a:spLocks noGrp="1"/>
          </p:cNvSpPr>
          <p:nvPr>
            <p:ph type="title" idx="2" hasCustomPrompt="1"/>
          </p:nvPr>
        </p:nvSpPr>
        <p:spPr>
          <a:xfrm>
            <a:off x="7059625" y="1259825"/>
            <a:ext cx="1369200" cy="81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8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4068700" y="3371588"/>
            <a:ext cx="4360200" cy="45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7" name="Google Shape;17;p3"/>
          <p:cNvSpPr/>
          <p:nvPr/>
        </p:nvSpPr>
        <p:spPr>
          <a:xfrm rot="10465719">
            <a:off x="-306586" y="-483793"/>
            <a:ext cx="4275867" cy="6532328"/>
          </a:xfrm>
          <a:custGeom>
            <a:avLst/>
            <a:gdLst/>
            <a:ahLst/>
            <a:cxnLst/>
            <a:rect l="l" t="t" r="r" b="b"/>
            <a:pathLst>
              <a:path w="40362" h="42943" extrusionOk="0">
                <a:moveTo>
                  <a:pt x="24123" y="1"/>
                </a:moveTo>
                <a:cubicBezTo>
                  <a:pt x="23319" y="1"/>
                  <a:pt x="22533" y="147"/>
                  <a:pt x="21813" y="516"/>
                </a:cubicBezTo>
                <a:cubicBezTo>
                  <a:pt x="20452" y="1209"/>
                  <a:pt x="19583" y="2557"/>
                  <a:pt x="18675" y="3779"/>
                </a:cubicBezTo>
                <a:cubicBezTo>
                  <a:pt x="17289" y="5619"/>
                  <a:pt x="15689" y="7295"/>
                  <a:pt x="13900" y="8757"/>
                </a:cubicBezTo>
                <a:cubicBezTo>
                  <a:pt x="9842" y="12058"/>
                  <a:pt x="4726" y="14377"/>
                  <a:pt x="2067" y="18888"/>
                </a:cubicBezTo>
                <a:cubicBezTo>
                  <a:pt x="681" y="21257"/>
                  <a:pt x="114" y="24041"/>
                  <a:pt x="39" y="26788"/>
                </a:cubicBezTo>
                <a:cubicBezTo>
                  <a:pt x="1" y="28011"/>
                  <a:pt x="64" y="29233"/>
                  <a:pt x="467" y="30392"/>
                </a:cubicBezTo>
                <a:cubicBezTo>
                  <a:pt x="870" y="31552"/>
                  <a:pt x="1614" y="32560"/>
                  <a:pt x="2408" y="33479"/>
                </a:cubicBezTo>
                <a:cubicBezTo>
                  <a:pt x="3995" y="35294"/>
                  <a:pt x="5835" y="36592"/>
                  <a:pt x="7952" y="37688"/>
                </a:cubicBezTo>
                <a:cubicBezTo>
                  <a:pt x="9338" y="38394"/>
                  <a:pt x="10384" y="39515"/>
                  <a:pt x="11757" y="40221"/>
                </a:cubicBezTo>
                <a:cubicBezTo>
                  <a:pt x="13660" y="41204"/>
                  <a:pt x="15802" y="41821"/>
                  <a:pt x="17881" y="42262"/>
                </a:cubicBezTo>
                <a:cubicBezTo>
                  <a:pt x="20141" y="42730"/>
                  <a:pt x="22444" y="42943"/>
                  <a:pt x="24747" y="42943"/>
                </a:cubicBezTo>
                <a:cubicBezTo>
                  <a:pt x="26722" y="42943"/>
                  <a:pt x="28698" y="42787"/>
                  <a:pt x="30646" y="42502"/>
                </a:cubicBezTo>
                <a:cubicBezTo>
                  <a:pt x="32360" y="42250"/>
                  <a:pt x="34099" y="41897"/>
                  <a:pt x="35636" y="41078"/>
                </a:cubicBezTo>
                <a:cubicBezTo>
                  <a:pt x="37186" y="40259"/>
                  <a:pt x="38509" y="38910"/>
                  <a:pt x="38950" y="37222"/>
                </a:cubicBezTo>
                <a:cubicBezTo>
                  <a:pt x="39643" y="34588"/>
                  <a:pt x="38106" y="31917"/>
                  <a:pt x="37829" y="29208"/>
                </a:cubicBezTo>
                <a:cubicBezTo>
                  <a:pt x="37476" y="25667"/>
                  <a:pt x="39303" y="22302"/>
                  <a:pt x="39807" y="18774"/>
                </a:cubicBezTo>
                <a:cubicBezTo>
                  <a:pt x="40361" y="14843"/>
                  <a:pt x="39215" y="10747"/>
                  <a:pt x="36896" y="7509"/>
                </a:cubicBezTo>
                <a:cubicBezTo>
                  <a:pt x="34578" y="4283"/>
                  <a:pt x="31150" y="1914"/>
                  <a:pt x="27395" y="629"/>
                </a:cubicBezTo>
                <a:cubicBezTo>
                  <a:pt x="26349" y="273"/>
                  <a:pt x="25219" y="1"/>
                  <a:pt x="24123"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subTitle" idx="1"/>
          </p:nvPr>
        </p:nvSpPr>
        <p:spPr>
          <a:xfrm>
            <a:off x="1290763" y="2607185"/>
            <a:ext cx="2907600" cy="492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panose="020B0606020202050201"/>
              <a:buNone/>
              <a:defRPr sz="2500" b="1">
                <a:latin typeface="Bebas Neue" panose="020B0606020202050201"/>
                <a:ea typeface="Bebas Neue" panose="020B0606020202050201"/>
                <a:cs typeface="Bebas Neue" panose="020B0606020202050201"/>
                <a:sym typeface="Bebas Neue" panose="020B0606020202050201"/>
              </a:defRPr>
            </a:lvl1pPr>
            <a:lvl2pPr lvl="1" algn="ctr">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2pPr>
            <a:lvl3pPr lvl="2" algn="ctr">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3pPr>
            <a:lvl4pPr lvl="3" algn="ctr">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4pPr>
            <a:lvl5pPr lvl="4" algn="ctr">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5pPr>
            <a:lvl6pPr lvl="5" algn="ctr">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6pPr>
            <a:lvl7pPr lvl="6" algn="ctr">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7pPr>
            <a:lvl8pPr lvl="7" algn="ctr">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8pPr>
            <a:lvl9pPr lvl="8" algn="ctr">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9pPr>
          </a:lstStyle>
          <a:p/>
        </p:txBody>
      </p:sp>
      <p:sp>
        <p:nvSpPr>
          <p:cNvPr id="26" name="Google Shape;26;p5"/>
          <p:cNvSpPr txBox="1">
            <a:spLocks noGrp="1"/>
          </p:cNvSpPr>
          <p:nvPr>
            <p:ph type="subTitle" idx="2"/>
          </p:nvPr>
        </p:nvSpPr>
        <p:spPr>
          <a:xfrm>
            <a:off x="4945638" y="2607185"/>
            <a:ext cx="2907600" cy="49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panose="020B0606020202050201"/>
              <a:buNone/>
              <a:defRPr sz="2500" b="1">
                <a:latin typeface="Bebas Neue" panose="020B0606020202050201"/>
                <a:ea typeface="Bebas Neue" panose="020B0606020202050201"/>
                <a:cs typeface="Bebas Neue" panose="020B0606020202050201"/>
                <a:sym typeface="Bebas Neue" panose="020B0606020202050201"/>
              </a:defRPr>
            </a:lvl1pPr>
            <a:lvl2pPr lvl="1" algn="ctr" rtl="0">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500"/>
              <a:buFont typeface="Bebas Neue" panose="020B0606020202050201"/>
              <a:buNone/>
              <a:defRPr sz="2500">
                <a:latin typeface="Bebas Neue" panose="020B0606020202050201"/>
                <a:ea typeface="Bebas Neue" panose="020B0606020202050201"/>
                <a:cs typeface="Bebas Neue" panose="020B0606020202050201"/>
                <a:sym typeface="Bebas Neue" panose="020B0606020202050201"/>
              </a:defRPr>
            </a:lvl9pPr>
          </a:lstStyle>
          <a:p/>
        </p:txBody>
      </p:sp>
      <p:sp>
        <p:nvSpPr>
          <p:cNvPr id="27" name="Google Shape;27;p5"/>
          <p:cNvSpPr txBox="1">
            <a:spLocks noGrp="1"/>
          </p:cNvSpPr>
          <p:nvPr>
            <p:ph type="subTitle" idx="3"/>
          </p:nvPr>
        </p:nvSpPr>
        <p:spPr>
          <a:xfrm>
            <a:off x="1290763" y="30522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8" name="Google Shape;28;p5"/>
          <p:cNvSpPr txBox="1">
            <a:spLocks noGrp="1"/>
          </p:cNvSpPr>
          <p:nvPr>
            <p:ph type="subTitle" idx="4"/>
          </p:nvPr>
        </p:nvSpPr>
        <p:spPr>
          <a:xfrm>
            <a:off x="4945638" y="30522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9" name="Google Shape;29;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 name="Google Shape;30;p5"/>
          <p:cNvSpPr/>
          <p:nvPr/>
        </p:nvSpPr>
        <p:spPr>
          <a:xfrm rot="8100000">
            <a:off x="-1392675" y="-521844"/>
            <a:ext cx="3976360" cy="1726725"/>
          </a:xfrm>
          <a:custGeom>
            <a:avLst/>
            <a:gdLst/>
            <a:ahLst/>
            <a:cxnLst/>
            <a:rect l="l" t="t" r="r" b="b"/>
            <a:pathLst>
              <a:path w="56150" h="24383" extrusionOk="0">
                <a:moveTo>
                  <a:pt x="12332" y="1"/>
                </a:moveTo>
                <a:cubicBezTo>
                  <a:pt x="10851" y="1"/>
                  <a:pt x="9280" y="406"/>
                  <a:pt x="7586" y="1380"/>
                </a:cubicBezTo>
                <a:cubicBezTo>
                  <a:pt x="0" y="5740"/>
                  <a:pt x="4360" y="15543"/>
                  <a:pt x="10169" y="18971"/>
                </a:cubicBezTo>
                <a:cubicBezTo>
                  <a:pt x="16604" y="22769"/>
                  <a:pt x="24068" y="24383"/>
                  <a:pt x="31575" y="24383"/>
                </a:cubicBezTo>
                <a:cubicBezTo>
                  <a:pt x="34902" y="24383"/>
                  <a:pt x="38237" y="24066"/>
                  <a:pt x="41495" y="23482"/>
                </a:cubicBezTo>
                <a:cubicBezTo>
                  <a:pt x="44922" y="22864"/>
                  <a:pt x="48438" y="21894"/>
                  <a:pt x="51071" y="19613"/>
                </a:cubicBezTo>
                <a:cubicBezTo>
                  <a:pt x="56011" y="15367"/>
                  <a:pt x="56150" y="6723"/>
                  <a:pt x="51361" y="2312"/>
                </a:cubicBezTo>
                <a:cubicBezTo>
                  <a:pt x="50593" y="1619"/>
                  <a:pt x="49710" y="1002"/>
                  <a:pt x="48702" y="737"/>
                </a:cubicBezTo>
                <a:cubicBezTo>
                  <a:pt x="48310" y="633"/>
                  <a:pt x="47916" y="585"/>
                  <a:pt x="47523" y="585"/>
                </a:cubicBezTo>
                <a:cubicBezTo>
                  <a:pt x="45593" y="585"/>
                  <a:pt x="43698" y="1747"/>
                  <a:pt x="42263" y="3119"/>
                </a:cubicBezTo>
                <a:cubicBezTo>
                  <a:pt x="40537" y="4769"/>
                  <a:pt x="39138" y="6798"/>
                  <a:pt x="37147" y="8134"/>
                </a:cubicBezTo>
                <a:cubicBezTo>
                  <a:pt x="35573" y="9171"/>
                  <a:pt x="33750" y="9702"/>
                  <a:pt x="31914" y="9702"/>
                </a:cubicBezTo>
                <a:cubicBezTo>
                  <a:pt x="30737" y="9702"/>
                  <a:pt x="29554" y="9484"/>
                  <a:pt x="28428" y="9041"/>
                </a:cubicBezTo>
                <a:cubicBezTo>
                  <a:pt x="22996" y="6832"/>
                  <a:pt x="18419" y="1"/>
                  <a:pt x="12332"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5"/>
          <p:cNvSpPr/>
          <p:nvPr/>
        </p:nvSpPr>
        <p:spPr>
          <a:xfrm rot="-1063000">
            <a:off x="7780491" y="3265758"/>
            <a:ext cx="3225005" cy="3431232"/>
          </a:xfrm>
          <a:custGeom>
            <a:avLst/>
            <a:gdLst/>
            <a:ahLst/>
            <a:cxnLst/>
            <a:rect l="l" t="t" r="r" b="b"/>
            <a:pathLst>
              <a:path w="40362" h="42943" extrusionOk="0">
                <a:moveTo>
                  <a:pt x="24123" y="1"/>
                </a:moveTo>
                <a:cubicBezTo>
                  <a:pt x="23319" y="1"/>
                  <a:pt x="22533" y="147"/>
                  <a:pt x="21813" y="516"/>
                </a:cubicBezTo>
                <a:cubicBezTo>
                  <a:pt x="20452" y="1209"/>
                  <a:pt x="19583" y="2557"/>
                  <a:pt x="18675" y="3779"/>
                </a:cubicBezTo>
                <a:cubicBezTo>
                  <a:pt x="17289" y="5619"/>
                  <a:pt x="15689" y="7295"/>
                  <a:pt x="13900" y="8757"/>
                </a:cubicBezTo>
                <a:cubicBezTo>
                  <a:pt x="9842" y="12058"/>
                  <a:pt x="4726" y="14377"/>
                  <a:pt x="2067" y="18888"/>
                </a:cubicBezTo>
                <a:cubicBezTo>
                  <a:pt x="681" y="21257"/>
                  <a:pt x="114" y="24041"/>
                  <a:pt x="39" y="26788"/>
                </a:cubicBezTo>
                <a:cubicBezTo>
                  <a:pt x="1" y="28011"/>
                  <a:pt x="64" y="29233"/>
                  <a:pt x="467" y="30392"/>
                </a:cubicBezTo>
                <a:cubicBezTo>
                  <a:pt x="870" y="31552"/>
                  <a:pt x="1614" y="32560"/>
                  <a:pt x="2408" y="33479"/>
                </a:cubicBezTo>
                <a:cubicBezTo>
                  <a:pt x="3995" y="35294"/>
                  <a:pt x="5835" y="36592"/>
                  <a:pt x="7952" y="37688"/>
                </a:cubicBezTo>
                <a:cubicBezTo>
                  <a:pt x="9338" y="38394"/>
                  <a:pt x="10384" y="39515"/>
                  <a:pt x="11757" y="40221"/>
                </a:cubicBezTo>
                <a:cubicBezTo>
                  <a:pt x="13660" y="41204"/>
                  <a:pt x="15802" y="41821"/>
                  <a:pt x="17881" y="42262"/>
                </a:cubicBezTo>
                <a:cubicBezTo>
                  <a:pt x="20141" y="42730"/>
                  <a:pt x="22444" y="42943"/>
                  <a:pt x="24747" y="42943"/>
                </a:cubicBezTo>
                <a:cubicBezTo>
                  <a:pt x="26722" y="42943"/>
                  <a:pt x="28698" y="42787"/>
                  <a:pt x="30646" y="42502"/>
                </a:cubicBezTo>
                <a:cubicBezTo>
                  <a:pt x="32360" y="42250"/>
                  <a:pt x="34099" y="41897"/>
                  <a:pt x="35636" y="41078"/>
                </a:cubicBezTo>
                <a:cubicBezTo>
                  <a:pt x="37186" y="40259"/>
                  <a:pt x="38509" y="38910"/>
                  <a:pt x="38950" y="37222"/>
                </a:cubicBezTo>
                <a:cubicBezTo>
                  <a:pt x="39643" y="34588"/>
                  <a:pt x="38106" y="31917"/>
                  <a:pt x="37829" y="29208"/>
                </a:cubicBezTo>
                <a:cubicBezTo>
                  <a:pt x="37476" y="25667"/>
                  <a:pt x="39303" y="22302"/>
                  <a:pt x="39807" y="18774"/>
                </a:cubicBezTo>
                <a:cubicBezTo>
                  <a:pt x="40361" y="14843"/>
                  <a:pt x="39215" y="10747"/>
                  <a:pt x="36896" y="7509"/>
                </a:cubicBezTo>
                <a:cubicBezTo>
                  <a:pt x="34578" y="4283"/>
                  <a:pt x="31150" y="1914"/>
                  <a:pt x="27395" y="629"/>
                </a:cubicBezTo>
                <a:cubicBezTo>
                  <a:pt x="26349" y="273"/>
                  <a:pt x="25219" y="1"/>
                  <a:pt x="24123"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5"/>
          <p:cNvSpPr/>
          <p:nvPr/>
        </p:nvSpPr>
        <p:spPr>
          <a:xfrm rot="10800000">
            <a:off x="-2185466" y="3410741"/>
            <a:ext cx="5184691" cy="2866608"/>
          </a:xfrm>
          <a:custGeom>
            <a:avLst/>
            <a:gdLst/>
            <a:ahLst/>
            <a:cxnLst/>
            <a:rect l="l" t="t" r="r" b="b"/>
            <a:pathLst>
              <a:path w="40488" h="41413" extrusionOk="0">
                <a:moveTo>
                  <a:pt x="15620" y="0"/>
                </a:moveTo>
                <a:cubicBezTo>
                  <a:pt x="11685" y="0"/>
                  <a:pt x="7113" y="1821"/>
                  <a:pt x="3970" y="4026"/>
                </a:cubicBezTo>
                <a:cubicBezTo>
                  <a:pt x="1185" y="5966"/>
                  <a:pt x="1" y="8902"/>
                  <a:pt x="379" y="12304"/>
                </a:cubicBezTo>
                <a:cubicBezTo>
                  <a:pt x="946" y="17231"/>
                  <a:pt x="5217" y="19071"/>
                  <a:pt x="9539" y="20218"/>
                </a:cubicBezTo>
                <a:cubicBezTo>
                  <a:pt x="13194" y="21188"/>
                  <a:pt x="17339" y="22448"/>
                  <a:pt x="18864" y="25888"/>
                </a:cubicBezTo>
                <a:cubicBezTo>
                  <a:pt x="19885" y="28194"/>
                  <a:pt x="19406" y="30828"/>
                  <a:pt x="19217" y="33335"/>
                </a:cubicBezTo>
                <a:cubicBezTo>
                  <a:pt x="19028" y="35843"/>
                  <a:pt x="19330" y="38716"/>
                  <a:pt x="21334" y="40240"/>
                </a:cubicBezTo>
                <a:cubicBezTo>
                  <a:pt x="22707" y="41274"/>
                  <a:pt x="24547" y="41412"/>
                  <a:pt x="26261" y="41412"/>
                </a:cubicBezTo>
                <a:cubicBezTo>
                  <a:pt x="28907" y="41400"/>
                  <a:pt x="31553" y="41148"/>
                  <a:pt x="34162" y="40669"/>
                </a:cubicBezTo>
                <a:cubicBezTo>
                  <a:pt x="35081" y="40492"/>
                  <a:pt x="36014" y="40291"/>
                  <a:pt x="36846" y="39850"/>
                </a:cubicBezTo>
                <a:cubicBezTo>
                  <a:pt x="40008" y="38149"/>
                  <a:pt x="40487" y="33537"/>
                  <a:pt x="38849" y="30336"/>
                </a:cubicBezTo>
                <a:cubicBezTo>
                  <a:pt x="37211" y="27136"/>
                  <a:pt x="34111" y="25006"/>
                  <a:pt x="31213" y="22876"/>
                </a:cubicBezTo>
                <a:cubicBezTo>
                  <a:pt x="28315" y="20760"/>
                  <a:pt x="25354" y="18315"/>
                  <a:pt x="24232" y="14900"/>
                </a:cubicBezTo>
                <a:cubicBezTo>
                  <a:pt x="23463" y="12544"/>
                  <a:pt x="23665" y="9998"/>
                  <a:pt x="23501" y="7529"/>
                </a:cubicBezTo>
                <a:cubicBezTo>
                  <a:pt x="23116" y="1971"/>
                  <a:pt x="19713" y="0"/>
                  <a:pt x="15620" y="0"/>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 name="Google Shape;35;p6"/>
          <p:cNvSpPr/>
          <p:nvPr/>
        </p:nvSpPr>
        <p:spPr>
          <a:xfrm rot="-1063000">
            <a:off x="7780491" y="3265758"/>
            <a:ext cx="3225005" cy="3431232"/>
          </a:xfrm>
          <a:custGeom>
            <a:avLst/>
            <a:gdLst/>
            <a:ahLst/>
            <a:cxnLst/>
            <a:rect l="l" t="t" r="r" b="b"/>
            <a:pathLst>
              <a:path w="40362" h="42943" extrusionOk="0">
                <a:moveTo>
                  <a:pt x="24123" y="1"/>
                </a:moveTo>
                <a:cubicBezTo>
                  <a:pt x="23319" y="1"/>
                  <a:pt x="22533" y="147"/>
                  <a:pt x="21813" y="516"/>
                </a:cubicBezTo>
                <a:cubicBezTo>
                  <a:pt x="20452" y="1209"/>
                  <a:pt x="19583" y="2557"/>
                  <a:pt x="18675" y="3779"/>
                </a:cubicBezTo>
                <a:cubicBezTo>
                  <a:pt x="17289" y="5619"/>
                  <a:pt x="15689" y="7295"/>
                  <a:pt x="13900" y="8757"/>
                </a:cubicBezTo>
                <a:cubicBezTo>
                  <a:pt x="9842" y="12058"/>
                  <a:pt x="4726" y="14377"/>
                  <a:pt x="2067" y="18888"/>
                </a:cubicBezTo>
                <a:cubicBezTo>
                  <a:pt x="681" y="21257"/>
                  <a:pt x="114" y="24041"/>
                  <a:pt x="39" y="26788"/>
                </a:cubicBezTo>
                <a:cubicBezTo>
                  <a:pt x="1" y="28011"/>
                  <a:pt x="64" y="29233"/>
                  <a:pt x="467" y="30392"/>
                </a:cubicBezTo>
                <a:cubicBezTo>
                  <a:pt x="870" y="31552"/>
                  <a:pt x="1614" y="32560"/>
                  <a:pt x="2408" y="33479"/>
                </a:cubicBezTo>
                <a:cubicBezTo>
                  <a:pt x="3995" y="35294"/>
                  <a:pt x="5835" y="36592"/>
                  <a:pt x="7952" y="37688"/>
                </a:cubicBezTo>
                <a:cubicBezTo>
                  <a:pt x="9338" y="38394"/>
                  <a:pt x="10384" y="39515"/>
                  <a:pt x="11757" y="40221"/>
                </a:cubicBezTo>
                <a:cubicBezTo>
                  <a:pt x="13660" y="41204"/>
                  <a:pt x="15802" y="41821"/>
                  <a:pt x="17881" y="42262"/>
                </a:cubicBezTo>
                <a:cubicBezTo>
                  <a:pt x="20141" y="42730"/>
                  <a:pt x="22444" y="42943"/>
                  <a:pt x="24747" y="42943"/>
                </a:cubicBezTo>
                <a:cubicBezTo>
                  <a:pt x="26722" y="42943"/>
                  <a:pt x="28698" y="42787"/>
                  <a:pt x="30646" y="42502"/>
                </a:cubicBezTo>
                <a:cubicBezTo>
                  <a:pt x="32360" y="42250"/>
                  <a:pt x="34099" y="41897"/>
                  <a:pt x="35636" y="41078"/>
                </a:cubicBezTo>
                <a:cubicBezTo>
                  <a:pt x="37186" y="40259"/>
                  <a:pt x="38509" y="38910"/>
                  <a:pt x="38950" y="37222"/>
                </a:cubicBezTo>
                <a:cubicBezTo>
                  <a:pt x="39643" y="34588"/>
                  <a:pt x="38106" y="31917"/>
                  <a:pt x="37829" y="29208"/>
                </a:cubicBezTo>
                <a:cubicBezTo>
                  <a:pt x="37476" y="25667"/>
                  <a:pt x="39303" y="22302"/>
                  <a:pt x="39807" y="18774"/>
                </a:cubicBezTo>
                <a:cubicBezTo>
                  <a:pt x="40361" y="14843"/>
                  <a:pt x="39215" y="10747"/>
                  <a:pt x="36896" y="7509"/>
                </a:cubicBezTo>
                <a:cubicBezTo>
                  <a:pt x="34578" y="4283"/>
                  <a:pt x="31150" y="1914"/>
                  <a:pt x="27395" y="629"/>
                </a:cubicBezTo>
                <a:cubicBezTo>
                  <a:pt x="26349" y="273"/>
                  <a:pt x="25219" y="1"/>
                  <a:pt x="24123"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6"/>
          <p:cNvSpPr/>
          <p:nvPr/>
        </p:nvSpPr>
        <p:spPr>
          <a:xfrm rot="8100000">
            <a:off x="-1392675" y="-521844"/>
            <a:ext cx="3976360" cy="1726725"/>
          </a:xfrm>
          <a:custGeom>
            <a:avLst/>
            <a:gdLst/>
            <a:ahLst/>
            <a:cxnLst/>
            <a:rect l="l" t="t" r="r" b="b"/>
            <a:pathLst>
              <a:path w="56150" h="24383" extrusionOk="0">
                <a:moveTo>
                  <a:pt x="12332" y="1"/>
                </a:moveTo>
                <a:cubicBezTo>
                  <a:pt x="10851" y="1"/>
                  <a:pt x="9280" y="406"/>
                  <a:pt x="7586" y="1380"/>
                </a:cubicBezTo>
                <a:cubicBezTo>
                  <a:pt x="0" y="5740"/>
                  <a:pt x="4360" y="15543"/>
                  <a:pt x="10169" y="18971"/>
                </a:cubicBezTo>
                <a:cubicBezTo>
                  <a:pt x="16604" y="22769"/>
                  <a:pt x="24068" y="24383"/>
                  <a:pt x="31575" y="24383"/>
                </a:cubicBezTo>
                <a:cubicBezTo>
                  <a:pt x="34902" y="24383"/>
                  <a:pt x="38237" y="24066"/>
                  <a:pt x="41495" y="23482"/>
                </a:cubicBezTo>
                <a:cubicBezTo>
                  <a:pt x="44922" y="22864"/>
                  <a:pt x="48438" y="21894"/>
                  <a:pt x="51071" y="19613"/>
                </a:cubicBezTo>
                <a:cubicBezTo>
                  <a:pt x="56011" y="15367"/>
                  <a:pt x="56150" y="6723"/>
                  <a:pt x="51361" y="2312"/>
                </a:cubicBezTo>
                <a:cubicBezTo>
                  <a:pt x="50593" y="1619"/>
                  <a:pt x="49710" y="1002"/>
                  <a:pt x="48702" y="737"/>
                </a:cubicBezTo>
                <a:cubicBezTo>
                  <a:pt x="48310" y="633"/>
                  <a:pt x="47916" y="585"/>
                  <a:pt x="47523" y="585"/>
                </a:cubicBezTo>
                <a:cubicBezTo>
                  <a:pt x="45593" y="585"/>
                  <a:pt x="43698" y="1747"/>
                  <a:pt x="42263" y="3119"/>
                </a:cubicBezTo>
                <a:cubicBezTo>
                  <a:pt x="40537" y="4769"/>
                  <a:pt x="39138" y="6798"/>
                  <a:pt x="37147" y="8134"/>
                </a:cubicBezTo>
                <a:cubicBezTo>
                  <a:pt x="35573" y="9171"/>
                  <a:pt x="33750" y="9702"/>
                  <a:pt x="31914" y="9702"/>
                </a:cubicBezTo>
                <a:cubicBezTo>
                  <a:pt x="30737" y="9702"/>
                  <a:pt x="29554" y="9484"/>
                  <a:pt x="28428" y="9041"/>
                </a:cubicBezTo>
                <a:cubicBezTo>
                  <a:pt x="22996" y="6832"/>
                  <a:pt x="18419" y="1"/>
                  <a:pt x="12332"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6"/>
          <p:cNvSpPr/>
          <p:nvPr/>
        </p:nvSpPr>
        <p:spPr>
          <a:xfrm rot="10800000">
            <a:off x="-2185466" y="3410741"/>
            <a:ext cx="5184691" cy="2866608"/>
          </a:xfrm>
          <a:custGeom>
            <a:avLst/>
            <a:gdLst/>
            <a:ahLst/>
            <a:cxnLst/>
            <a:rect l="l" t="t" r="r" b="b"/>
            <a:pathLst>
              <a:path w="40488" h="41413" extrusionOk="0">
                <a:moveTo>
                  <a:pt x="15620" y="0"/>
                </a:moveTo>
                <a:cubicBezTo>
                  <a:pt x="11685" y="0"/>
                  <a:pt x="7113" y="1821"/>
                  <a:pt x="3970" y="4026"/>
                </a:cubicBezTo>
                <a:cubicBezTo>
                  <a:pt x="1185" y="5966"/>
                  <a:pt x="1" y="8902"/>
                  <a:pt x="379" y="12304"/>
                </a:cubicBezTo>
                <a:cubicBezTo>
                  <a:pt x="946" y="17231"/>
                  <a:pt x="5217" y="19071"/>
                  <a:pt x="9539" y="20218"/>
                </a:cubicBezTo>
                <a:cubicBezTo>
                  <a:pt x="13194" y="21188"/>
                  <a:pt x="17339" y="22448"/>
                  <a:pt x="18864" y="25888"/>
                </a:cubicBezTo>
                <a:cubicBezTo>
                  <a:pt x="19885" y="28194"/>
                  <a:pt x="19406" y="30828"/>
                  <a:pt x="19217" y="33335"/>
                </a:cubicBezTo>
                <a:cubicBezTo>
                  <a:pt x="19028" y="35843"/>
                  <a:pt x="19330" y="38716"/>
                  <a:pt x="21334" y="40240"/>
                </a:cubicBezTo>
                <a:cubicBezTo>
                  <a:pt x="22707" y="41274"/>
                  <a:pt x="24547" y="41412"/>
                  <a:pt x="26261" y="41412"/>
                </a:cubicBezTo>
                <a:cubicBezTo>
                  <a:pt x="28907" y="41400"/>
                  <a:pt x="31553" y="41148"/>
                  <a:pt x="34162" y="40669"/>
                </a:cubicBezTo>
                <a:cubicBezTo>
                  <a:pt x="35081" y="40492"/>
                  <a:pt x="36014" y="40291"/>
                  <a:pt x="36846" y="39850"/>
                </a:cubicBezTo>
                <a:cubicBezTo>
                  <a:pt x="40008" y="38149"/>
                  <a:pt x="40487" y="33537"/>
                  <a:pt x="38849" y="30336"/>
                </a:cubicBezTo>
                <a:cubicBezTo>
                  <a:pt x="37211" y="27136"/>
                  <a:pt x="34111" y="25006"/>
                  <a:pt x="31213" y="22876"/>
                </a:cubicBezTo>
                <a:cubicBezTo>
                  <a:pt x="28315" y="20760"/>
                  <a:pt x="25354" y="18315"/>
                  <a:pt x="24232" y="14900"/>
                </a:cubicBezTo>
                <a:cubicBezTo>
                  <a:pt x="23463" y="12544"/>
                  <a:pt x="23665" y="9998"/>
                  <a:pt x="23501" y="7529"/>
                </a:cubicBezTo>
                <a:cubicBezTo>
                  <a:pt x="23116" y="1971"/>
                  <a:pt x="19713" y="0"/>
                  <a:pt x="15620" y="0"/>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 name="Google Shape;40;p7"/>
          <p:cNvSpPr txBox="1">
            <a:spLocks noGrp="1"/>
          </p:cNvSpPr>
          <p:nvPr>
            <p:ph type="body" idx="1"/>
          </p:nvPr>
        </p:nvSpPr>
        <p:spPr>
          <a:xfrm>
            <a:off x="715100" y="1776125"/>
            <a:ext cx="3856800" cy="2539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Char char="●"/>
              <a:defRPr sz="16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p:txBody>
      </p:sp>
      <p:sp>
        <p:nvSpPr>
          <p:cNvPr id="41" name="Google Shape;41;p7"/>
          <p:cNvSpPr/>
          <p:nvPr/>
        </p:nvSpPr>
        <p:spPr>
          <a:xfrm rot="1063000" flipH="1">
            <a:off x="-1913975" y="3315583"/>
            <a:ext cx="3225005" cy="3431232"/>
          </a:xfrm>
          <a:custGeom>
            <a:avLst/>
            <a:gdLst/>
            <a:ahLst/>
            <a:cxnLst/>
            <a:rect l="l" t="t" r="r" b="b"/>
            <a:pathLst>
              <a:path w="40362" h="42943" extrusionOk="0">
                <a:moveTo>
                  <a:pt x="24123" y="1"/>
                </a:moveTo>
                <a:cubicBezTo>
                  <a:pt x="23319" y="1"/>
                  <a:pt x="22533" y="147"/>
                  <a:pt x="21813" y="516"/>
                </a:cubicBezTo>
                <a:cubicBezTo>
                  <a:pt x="20452" y="1209"/>
                  <a:pt x="19583" y="2557"/>
                  <a:pt x="18675" y="3779"/>
                </a:cubicBezTo>
                <a:cubicBezTo>
                  <a:pt x="17289" y="5619"/>
                  <a:pt x="15689" y="7295"/>
                  <a:pt x="13900" y="8757"/>
                </a:cubicBezTo>
                <a:cubicBezTo>
                  <a:pt x="9842" y="12058"/>
                  <a:pt x="4726" y="14377"/>
                  <a:pt x="2067" y="18888"/>
                </a:cubicBezTo>
                <a:cubicBezTo>
                  <a:pt x="681" y="21257"/>
                  <a:pt x="114" y="24041"/>
                  <a:pt x="39" y="26788"/>
                </a:cubicBezTo>
                <a:cubicBezTo>
                  <a:pt x="1" y="28011"/>
                  <a:pt x="64" y="29233"/>
                  <a:pt x="467" y="30392"/>
                </a:cubicBezTo>
                <a:cubicBezTo>
                  <a:pt x="870" y="31552"/>
                  <a:pt x="1614" y="32560"/>
                  <a:pt x="2408" y="33479"/>
                </a:cubicBezTo>
                <a:cubicBezTo>
                  <a:pt x="3995" y="35294"/>
                  <a:pt x="5835" y="36592"/>
                  <a:pt x="7952" y="37688"/>
                </a:cubicBezTo>
                <a:cubicBezTo>
                  <a:pt x="9338" y="38394"/>
                  <a:pt x="10384" y="39515"/>
                  <a:pt x="11757" y="40221"/>
                </a:cubicBezTo>
                <a:cubicBezTo>
                  <a:pt x="13660" y="41204"/>
                  <a:pt x="15802" y="41821"/>
                  <a:pt x="17881" y="42262"/>
                </a:cubicBezTo>
                <a:cubicBezTo>
                  <a:pt x="20141" y="42730"/>
                  <a:pt x="22444" y="42943"/>
                  <a:pt x="24747" y="42943"/>
                </a:cubicBezTo>
                <a:cubicBezTo>
                  <a:pt x="26722" y="42943"/>
                  <a:pt x="28698" y="42787"/>
                  <a:pt x="30646" y="42502"/>
                </a:cubicBezTo>
                <a:cubicBezTo>
                  <a:pt x="32360" y="42250"/>
                  <a:pt x="34099" y="41897"/>
                  <a:pt x="35636" y="41078"/>
                </a:cubicBezTo>
                <a:cubicBezTo>
                  <a:pt x="37186" y="40259"/>
                  <a:pt x="38509" y="38910"/>
                  <a:pt x="38950" y="37222"/>
                </a:cubicBezTo>
                <a:cubicBezTo>
                  <a:pt x="39643" y="34588"/>
                  <a:pt x="38106" y="31917"/>
                  <a:pt x="37829" y="29208"/>
                </a:cubicBezTo>
                <a:cubicBezTo>
                  <a:pt x="37476" y="25667"/>
                  <a:pt x="39303" y="22302"/>
                  <a:pt x="39807" y="18774"/>
                </a:cubicBezTo>
                <a:cubicBezTo>
                  <a:pt x="40361" y="14843"/>
                  <a:pt x="39215" y="10747"/>
                  <a:pt x="36896" y="7509"/>
                </a:cubicBezTo>
                <a:cubicBezTo>
                  <a:pt x="34578" y="4283"/>
                  <a:pt x="31150" y="1914"/>
                  <a:pt x="27395" y="629"/>
                </a:cubicBezTo>
                <a:cubicBezTo>
                  <a:pt x="26349" y="273"/>
                  <a:pt x="25219" y="1"/>
                  <a:pt x="24123"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7"/>
          <p:cNvSpPr/>
          <p:nvPr/>
        </p:nvSpPr>
        <p:spPr>
          <a:xfrm rot="-8100000" flipH="1">
            <a:off x="6476461" y="-350069"/>
            <a:ext cx="3976360" cy="1726725"/>
          </a:xfrm>
          <a:custGeom>
            <a:avLst/>
            <a:gdLst/>
            <a:ahLst/>
            <a:cxnLst/>
            <a:rect l="l" t="t" r="r" b="b"/>
            <a:pathLst>
              <a:path w="56150" h="24383" extrusionOk="0">
                <a:moveTo>
                  <a:pt x="12332" y="1"/>
                </a:moveTo>
                <a:cubicBezTo>
                  <a:pt x="10851" y="1"/>
                  <a:pt x="9280" y="406"/>
                  <a:pt x="7586" y="1380"/>
                </a:cubicBezTo>
                <a:cubicBezTo>
                  <a:pt x="0" y="5740"/>
                  <a:pt x="4360" y="15543"/>
                  <a:pt x="10169" y="18971"/>
                </a:cubicBezTo>
                <a:cubicBezTo>
                  <a:pt x="16604" y="22769"/>
                  <a:pt x="24068" y="24383"/>
                  <a:pt x="31575" y="24383"/>
                </a:cubicBezTo>
                <a:cubicBezTo>
                  <a:pt x="34902" y="24383"/>
                  <a:pt x="38237" y="24066"/>
                  <a:pt x="41495" y="23482"/>
                </a:cubicBezTo>
                <a:cubicBezTo>
                  <a:pt x="44922" y="22864"/>
                  <a:pt x="48438" y="21894"/>
                  <a:pt x="51071" y="19613"/>
                </a:cubicBezTo>
                <a:cubicBezTo>
                  <a:pt x="56011" y="15367"/>
                  <a:pt x="56150" y="6723"/>
                  <a:pt x="51361" y="2312"/>
                </a:cubicBezTo>
                <a:cubicBezTo>
                  <a:pt x="50593" y="1619"/>
                  <a:pt x="49710" y="1002"/>
                  <a:pt x="48702" y="737"/>
                </a:cubicBezTo>
                <a:cubicBezTo>
                  <a:pt x="48310" y="633"/>
                  <a:pt x="47916" y="585"/>
                  <a:pt x="47523" y="585"/>
                </a:cubicBezTo>
                <a:cubicBezTo>
                  <a:pt x="45593" y="585"/>
                  <a:pt x="43698" y="1747"/>
                  <a:pt x="42263" y="3119"/>
                </a:cubicBezTo>
                <a:cubicBezTo>
                  <a:pt x="40537" y="4769"/>
                  <a:pt x="39138" y="6798"/>
                  <a:pt x="37147" y="8134"/>
                </a:cubicBezTo>
                <a:cubicBezTo>
                  <a:pt x="35573" y="9171"/>
                  <a:pt x="33750" y="9702"/>
                  <a:pt x="31914" y="9702"/>
                </a:cubicBezTo>
                <a:cubicBezTo>
                  <a:pt x="30737" y="9702"/>
                  <a:pt x="29554" y="9484"/>
                  <a:pt x="28428" y="9041"/>
                </a:cubicBezTo>
                <a:cubicBezTo>
                  <a:pt x="22996" y="6832"/>
                  <a:pt x="18419" y="1"/>
                  <a:pt x="12332"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7"/>
          <p:cNvSpPr/>
          <p:nvPr/>
        </p:nvSpPr>
        <p:spPr>
          <a:xfrm rot="10800000" flipH="1">
            <a:off x="6019796" y="3628241"/>
            <a:ext cx="5184691" cy="2866608"/>
          </a:xfrm>
          <a:custGeom>
            <a:avLst/>
            <a:gdLst/>
            <a:ahLst/>
            <a:cxnLst/>
            <a:rect l="l" t="t" r="r" b="b"/>
            <a:pathLst>
              <a:path w="40488" h="41413" extrusionOk="0">
                <a:moveTo>
                  <a:pt x="15620" y="0"/>
                </a:moveTo>
                <a:cubicBezTo>
                  <a:pt x="11685" y="0"/>
                  <a:pt x="7113" y="1821"/>
                  <a:pt x="3970" y="4026"/>
                </a:cubicBezTo>
                <a:cubicBezTo>
                  <a:pt x="1185" y="5966"/>
                  <a:pt x="1" y="8902"/>
                  <a:pt x="379" y="12304"/>
                </a:cubicBezTo>
                <a:cubicBezTo>
                  <a:pt x="946" y="17231"/>
                  <a:pt x="5217" y="19071"/>
                  <a:pt x="9539" y="20218"/>
                </a:cubicBezTo>
                <a:cubicBezTo>
                  <a:pt x="13194" y="21188"/>
                  <a:pt x="17339" y="22448"/>
                  <a:pt x="18864" y="25888"/>
                </a:cubicBezTo>
                <a:cubicBezTo>
                  <a:pt x="19885" y="28194"/>
                  <a:pt x="19406" y="30828"/>
                  <a:pt x="19217" y="33335"/>
                </a:cubicBezTo>
                <a:cubicBezTo>
                  <a:pt x="19028" y="35843"/>
                  <a:pt x="19330" y="38716"/>
                  <a:pt x="21334" y="40240"/>
                </a:cubicBezTo>
                <a:cubicBezTo>
                  <a:pt x="22707" y="41274"/>
                  <a:pt x="24547" y="41412"/>
                  <a:pt x="26261" y="41412"/>
                </a:cubicBezTo>
                <a:cubicBezTo>
                  <a:pt x="28907" y="41400"/>
                  <a:pt x="31553" y="41148"/>
                  <a:pt x="34162" y="40669"/>
                </a:cubicBezTo>
                <a:cubicBezTo>
                  <a:pt x="35081" y="40492"/>
                  <a:pt x="36014" y="40291"/>
                  <a:pt x="36846" y="39850"/>
                </a:cubicBezTo>
                <a:cubicBezTo>
                  <a:pt x="40008" y="38149"/>
                  <a:pt x="40487" y="33537"/>
                  <a:pt x="38849" y="30336"/>
                </a:cubicBezTo>
                <a:cubicBezTo>
                  <a:pt x="37211" y="27136"/>
                  <a:pt x="34111" y="25006"/>
                  <a:pt x="31213" y="22876"/>
                </a:cubicBezTo>
                <a:cubicBezTo>
                  <a:pt x="28315" y="20760"/>
                  <a:pt x="25354" y="18315"/>
                  <a:pt x="24232" y="14900"/>
                </a:cubicBezTo>
                <a:cubicBezTo>
                  <a:pt x="23463" y="12544"/>
                  <a:pt x="23665" y="9998"/>
                  <a:pt x="23501" y="7529"/>
                </a:cubicBezTo>
                <a:cubicBezTo>
                  <a:pt x="23116" y="1971"/>
                  <a:pt x="19713" y="0"/>
                  <a:pt x="15620" y="0"/>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title"/>
          </p:nvPr>
        </p:nvSpPr>
        <p:spPr>
          <a:xfrm>
            <a:off x="3480400" y="900625"/>
            <a:ext cx="4948500" cy="148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51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p:txBody>
      </p:sp>
      <p:sp>
        <p:nvSpPr>
          <p:cNvPr id="54" name="Google Shape;54;p10"/>
          <p:cNvSpPr/>
          <p:nvPr/>
        </p:nvSpPr>
        <p:spPr>
          <a:xfrm rot="1063000" flipH="1">
            <a:off x="-1913975" y="3315583"/>
            <a:ext cx="3225005" cy="3431232"/>
          </a:xfrm>
          <a:custGeom>
            <a:avLst/>
            <a:gdLst/>
            <a:ahLst/>
            <a:cxnLst/>
            <a:rect l="l" t="t" r="r" b="b"/>
            <a:pathLst>
              <a:path w="40362" h="42943" extrusionOk="0">
                <a:moveTo>
                  <a:pt x="24123" y="1"/>
                </a:moveTo>
                <a:cubicBezTo>
                  <a:pt x="23319" y="1"/>
                  <a:pt x="22533" y="147"/>
                  <a:pt x="21813" y="516"/>
                </a:cubicBezTo>
                <a:cubicBezTo>
                  <a:pt x="20452" y="1209"/>
                  <a:pt x="19583" y="2557"/>
                  <a:pt x="18675" y="3779"/>
                </a:cubicBezTo>
                <a:cubicBezTo>
                  <a:pt x="17289" y="5619"/>
                  <a:pt x="15689" y="7295"/>
                  <a:pt x="13900" y="8757"/>
                </a:cubicBezTo>
                <a:cubicBezTo>
                  <a:pt x="9842" y="12058"/>
                  <a:pt x="4726" y="14377"/>
                  <a:pt x="2067" y="18888"/>
                </a:cubicBezTo>
                <a:cubicBezTo>
                  <a:pt x="681" y="21257"/>
                  <a:pt x="114" y="24041"/>
                  <a:pt x="39" y="26788"/>
                </a:cubicBezTo>
                <a:cubicBezTo>
                  <a:pt x="1" y="28011"/>
                  <a:pt x="64" y="29233"/>
                  <a:pt x="467" y="30392"/>
                </a:cubicBezTo>
                <a:cubicBezTo>
                  <a:pt x="870" y="31552"/>
                  <a:pt x="1614" y="32560"/>
                  <a:pt x="2408" y="33479"/>
                </a:cubicBezTo>
                <a:cubicBezTo>
                  <a:pt x="3995" y="35294"/>
                  <a:pt x="5835" y="36592"/>
                  <a:pt x="7952" y="37688"/>
                </a:cubicBezTo>
                <a:cubicBezTo>
                  <a:pt x="9338" y="38394"/>
                  <a:pt x="10384" y="39515"/>
                  <a:pt x="11757" y="40221"/>
                </a:cubicBezTo>
                <a:cubicBezTo>
                  <a:pt x="13660" y="41204"/>
                  <a:pt x="15802" y="41821"/>
                  <a:pt x="17881" y="42262"/>
                </a:cubicBezTo>
                <a:cubicBezTo>
                  <a:pt x="20141" y="42730"/>
                  <a:pt x="22444" y="42943"/>
                  <a:pt x="24747" y="42943"/>
                </a:cubicBezTo>
                <a:cubicBezTo>
                  <a:pt x="26722" y="42943"/>
                  <a:pt x="28698" y="42787"/>
                  <a:pt x="30646" y="42502"/>
                </a:cubicBezTo>
                <a:cubicBezTo>
                  <a:pt x="32360" y="42250"/>
                  <a:pt x="34099" y="41897"/>
                  <a:pt x="35636" y="41078"/>
                </a:cubicBezTo>
                <a:cubicBezTo>
                  <a:pt x="37186" y="40259"/>
                  <a:pt x="38509" y="38910"/>
                  <a:pt x="38950" y="37222"/>
                </a:cubicBezTo>
                <a:cubicBezTo>
                  <a:pt x="39643" y="34588"/>
                  <a:pt x="38106" y="31917"/>
                  <a:pt x="37829" y="29208"/>
                </a:cubicBezTo>
                <a:cubicBezTo>
                  <a:pt x="37476" y="25667"/>
                  <a:pt x="39303" y="22302"/>
                  <a:pt x="39807" y="18774"/>
                </a:cubicBezTo>
                <a:cubicBezTo>
                  <a:pt x="40361" y="14843"/>
                  <a:pt x="39215" y="10747"/>
                  <a:pt x="36896" y="7509"/>
                </a:cubicBezTo>
                <a:cubicBezTo>
                  <a:pt x="34578" y="4283"/>
                  <a:pt x="31150" y="1914"/>
                  <a:pt x="27395" y="629"/>
                </a:cubicBezTo>
                <a:cubicBezTo>
                  <a:pt x="26349" y="273"/>
                  <a:pt x="25219" y="1"/>
                  <a:pt x="24123"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10"/>
          <p:cNvSpPr/>
          <p:nvPr/>
        </p:nvSpPr>
        <p:spPr>
          <a:xfrm rot="-8100000" flipH="1">
            <a:off x="6476461" y="-350069"/>
            <a:ext cx="3976360" cy="1726725"/>
          </a:xfrm>
          <a:custGeom>
            <a:avLst/>
            <a:gdLst/>
            <a:ahLst/>
            <a:cxnLst/>
            <a:rect l="l" t="t" r="r" b="b"/>
            <a:pathLst>
              <a:path w="56150" h="24383" extrusionOk="0">
                <a:moveTo>
                  <a:pt x="12332" y="1"/>
                </a:moveTo>
                <a:cubicBezTo>
                  <a:pt x="10851" y="1"/>
                  <a:pt x="9280" y="406"/>
                  <a:pt x="7586" y="1380"/>
                </a:cubicBezTo>
                <a:cubicBezTo>
                  <a:pt x="0" y="5740"/>
                  <a:pt x="4360" y="15543"/>
                  <a:pt x="10169" y="18971"/>
                </a:cubicBezTo>
                <a:cubicBezTo>
                  <a:pt x="16604" y="22769"/>
                  <a:pt x="24068" y="24383"/>
                  <a:pt x="31575" y="24383"/>
                </a:cubicBezTo>
                <a:cubicBezTo>
                  <a:pt x="34902" y="24383"/>
                  <a:pt x="38237" y="24066"/>
                  <a:pt x="41495" y="23482"/>
                </a:cubicBezTo>
                <a:cubicBezTo>
                  <a:pt x="44922" y="22864"/>
                  <a:pt x="48438" y="21894"/>
                  <a:pt x="51071" y="19613"/>
                </a:cubicBezTo>
                <a:cubicBezTo>
                  <a:pt x="56011" y="15367"/>
                  <a:pt x="56150" y="6723"/>
                  <a:pt x="51361" y="2312"/>
                </a:cubicBezTo>
                <a:cubicBezTo>
                  <a:pt x="50593" y="1619"/>
                  <a:pt x="49710" y="1002"/>
                  <a:pt x="48702" y="737"/>
                </a:cubicBezTo>
                <a:cubicBezTo>
                  <a:pt x="48310" y="633"/>
                  <a:pt x="47916" y="585"/>
                  <a:pt x="47523" y="585"/>
                </a:cubicBezTo>
                <a:cubicBezTo>
                  <a:pt x="45593" y="585"/>
                  <a:pt x="43698" y="1747"/>
                  <a:pt x="42263" y="3119"/>
                </a:cubicBezTo>
                <a:cubicBezTo>
                  <a:pt x="40537" y="4769"/>
                  <a:pt x="39138" y="6798"/>
                  <a:pt x="37147" y="8134"/>
                </a:cubicBezTo>
                <a:cubicBezTo>
                  <a:pt x="35573" y="9171"/>
                  <a:pt x="33750" y="9702"/>
                  <a:pt x="31914" y="9702"/>
                </a:cubicBezTo>
                <a:cubicBezTo>
                  <a:pt x="30737" y="9702"/>
                  <a:pt x="29554" y="9484"/>
                  <a:pt x="28428" y="9041"/>
                </a:cubicBezTo>
                <a:cubicBezTo>
                  <a:pt x="22996" y="6832"/>
                  <a:pt x="18419" y="1"/>
                  <a:pt x="12332"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10"/>
          <p:cNvSpPr/>
          <p:nvPr/>
        </p:nvSpPr>
        <p:spPr>
          <a:xfrm rot="10800000" flipH="1">
            <a:off x="6019796" y="3628241"/>
            <a:ext cx="5184691" cy="2866608"/>
          </a:xfrm>
          <a:custGeom>
            <a:avLst/>
            <a:gdLst/>
            <a:ahLst/>
            <a:cxnLst/>
            <a:rect l="l" t="t" r="r" b="b"/>
            <a:pathLst>
              <a:path w="40488" h="41413" extrusionOk="0">
                <a:moveTo>
                  <a:pt x="15620" y="0"/>
                </a:moveTo>
                <a:cubicBezTo>
                  <a:pt x="11685" y="0"/>
                  <a:pt x="7113" y="1821"/>
                  <a:pt x="3970" y="4026"/>
                </a:cubicBezTo>
                <a:cubicBezTo>
                  <a:pt x="1185" y="5966"/>
                  <a:pt x="1" y="8902"/>
                  <a:pt x="379" y="12304"/>
                </a:cubicBezTo>
                <a:cubicBezTo>
                  <a:pt x="946" y="17231"/>
                  <a:pt x="5217" y="19071"/>
                  <a:pt x="9539" y="20218"/>
                </a:cubicBezTo>
                <a:cubicBezTo>
                  <a:pt x="13194" y="21188"/>
                  <a:pt x="17339" y="22448"/>
                  <a:pt x="18864" y="25888"/>
                </a:cubicBezTo>
                <a:cubicBezTo>
                  <a:pt x="19885" y="28194"/>
                  <a:pt x="19406" y="30828"/>
                  <a:pt x="19217" y="33335"/>
                </a:cubicBezTo>
                <a:cubicBezTo>
                  <a:pt x="19028" y="35843"/>
                  <a:pt x="19330" y="38716"/>
                  <a:pt x="21334" y="40240"/>
                </a:cubicBezTo>
                <a:cubicBezTo>
                  <a:pt x="22707" y="41274"/>
                  <a:pt x="24547" y="41412"/>
                  <a:pt x="26261" y="41412"/>
                </a:cubicBezTo>
                <a:cubicBezTo>
                  <a:pt x="28907" y="41400"/>
                  <a:pt x="31553" y="41148"/>
                  <a:pt x="34162" y="40669"/>
                </a:cubicBezTo>
                <a:cubicBezTo>
                  <a:pt x="35081" y="40492"/>
                  <a:pt x="36014" y="40291"/>
                  <a:pt x="36846" y="39850"/>
                </a:cubicBezTo>
                <a:cubicBezTo>
                  <a:pt x="40008" y="38149"/>
                  <a:pt x="40487" y="33537"/>
                  <a:pt x="38849" y="30336"/>
                </a:cubicBezTo>
                <a:cubicBezTo>
                  <a:pt x="37211" y="27136"/>
                  <a:pt x="34111" y="25006"/>
                  <a:pt x="31213" y="22876"/>
                </a:cubicBezTo>
                <a:cubicBezTo>
                  <a:pt x="28315" y="20760"/>
                  <a:pt x="25354" y="18315"/>
                  <a:pt x="24232" y="14900"/>
                </a:cubicBezTo>
                <a:cubicBezTo>
                  <a:pt x="23463" y="12544"/>
                  <a:pt x="23665" y="9998"/>
                  <a:pt x="23501" y="7529"/>
                </a:cubicBezTo>
                <a:cubicBezTo>
                  <a:pt x="23116" y="1971"/>
                  <a:pt x="19713" y="0"/>
                  <a:pt x="15620" y="0"/>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chemeClr val="accent4"/>
        </a:solidFill>
        <a:effectLst/>
      </p:bgPr>
    </p:bg>
    <p:spTree>
      <p:nvGrpSpPr>
        <p:cNvPr id="1" name="Shape 6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4"/>
        <p:cNvGrpSpPr/>
        <p:nvPr/>
      </p:nvGrpSpPr>
      <p:grpSpPr>
        <a:xfrm>
          <a:off x="0" y="0"/>
          <a:ext cx="0" cy="0"/>
          <a:chOff x="0" y="0"/>
          <a:chExt cx="0" cy="0"/>
        </a:xfrm>
      </p:grpSpPr>
      <p:sp>
        <p:nvSpPr>
          <p:cNvPr id="65" name="Google Shape;65;p13"/>
          <p:cNvSpPr txBox="1">
            <a:spLocks noGrp="1"/>
          </p:cNvSpPr>
          <p:nvPr>
            <p:ph type="title"/>
          </p:nvPr>
        </p:nvSpPr>
        <p:spPr>
          <a:xfrm>
            <a:off x="720000" y="17427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6" name="Google Shape;66;p13"/>
          <p:cNvSpPr txBox="1">
            <a:spLocks noGrp="1"/>
          </p:cNvSpPr>
          <p:nvPr>
            <p:ph type="title" idx="2" hasCustomPrompt="1"/>
          </p:nvPr>
        </p:nvSpPr>
        <p:spPr>
          <a:xfrm>
            <a:off x="720000" y="1409869"/>
            <a:ext cx="1275300" cy="37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a:spLocks noGrp="1"/>
          </p:cNvSpPr>
          <p:nvPr>
            <p:ph type="subTitle" idx="1"/>
          </p:nvPr>
        </p:nvSpPr>
        <p:spPr>
          <a:xfrm>
            <a:off x="720000" y="212034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8" name="Google Shape;68;p13"/>
          <p:cNvSpPr txBox="1">
            <a:spLocks noGrp="1"/>
          </p:cNvSpPr>
          <p:nvPr>
            <p:ph type="title" idx="3"/>
          </p:nvPr>
        </p:nvSpPr>
        <p:spPr>
          <a:xfrm>
            <a:off x="3403800" y="17427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9" name="Google Shape;69;p13"/>
          <p:cNvSpPr txBox="1">
            <a:spLocks noGrp="1"/>
          </p:cNvSpPr>
          <p:nvPr>
            <p:ph type="title" idx="4" hasCustomPrompt="1"/>
          </p:nvPr>
        </p:nvSpPr>
        <p:spPr>
          <a:xfrm>
            <a:off x="3403800" y="1409869"/>
            <a:ext cx="1275300" cy="37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subTitle" idx="5"/>
          </p:nvPr>
        </p:nvSpPr>
        <p:spPr>
          <a:xfrm>
            <a:off x="3403800" y="212034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 name="Google Shape;71;p13"/>
          <p:cNvSpPr txBox="1">
            <a:spLocks noGrp="1"/>
          </p:cNvSpPr>
          <p:nvPr>
            <p:ph type="title" idx="6"/>
          </p:nvPr>
        </p:nvSpPr>
        <p:spPr>
          <a:xfrm>
            <a:off x="6087600" y="17427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2" name="Google Shape;72;p13"/>
          <p:cNvSpPr txBox="1">
            <a:spLocks noGrp="1"/>
          </p:cNvSpPr>
          <p:nvPr>
            <p:ph type="title" idx="7" hasCustomPrompt="1"/>
          </p:nvPr>
        </p:nvSpPr>
        <p:spPr>
          <a:xfrm>
            <a:off x="6087600" y="1409869"/>
            <a:ext cx="1275300" cy="37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a:spLocks noGrp="1"/>
          </p:cNvSpPr>
          <p:nvPr>
            <p:ph type="subTitle" idx="8"/>
          </p:nvPr>
        </p:nvSpPr>
        <p:spPr>
          <a:xfrm>
            <a:off x="6087600" y="212034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4" name="Google Shape;74;p13"/>
          <p:cNvSpPr txBox="1">
            <a:spLocks noGrp="1"/>
          </p:cNvSpPr>
          <p:nvPr>
            <p:ph type="title" idx="9"/>
          </p:nvPr>
        </p:nvSpPr>
        <p:spPr>
          <a:xfrm>
            <a:off x="720000" y="35321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3"/>
          <p:cNvSpPr txBox="1">
            <a:spLocks noGrp="1"/>
          </p:cNvSpPr>
          <p:nvPr>
            <p:ph type="title" idx="13" hasCustomPrompt="1"/>
          </p:nvPr>
        </p:nvSpPr>
        <p:spPr>
          <a:xfrm>
            <a:off x="720000" y="3195848"/>
            <a:ext cx="1275300" cy="37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a:spLocks noGrp="1"/>
          </p:cNvSpPr>
          <p:nvPr>
            <p:ph type="subTitle" idx="14"/>
          </p:nvPr>
        </p:nvSpPr>
        <p:spPr>
          <a:xfrm>
            <a:off x="720000" y="391296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7" name="Google Shape;77;p13"/>
          <p:cNvSpPr txBox="1">
            <a:spLocks noGrp="1"/>
          </p:cNvSpPr>
          <p:nvPr>
            <p:ph type="title" idx="15"/>
          </p:nvPr>
        </p:nvSpPr>
        <p:spPr>
          <a:xfrm>
            <a:off x="3403800" y="35321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3"/>
          <p:cNvSpPr txBox="1">
            <a:spLocks noGrp="1"/>
          </p:cNvSpPr>
          <p:nvPr>
            <p:ph type="title" idx="16" hasCustomPrompt="1"/>
          </p:nvPr>
        </p:nvSpPr>
        <p:spPr>
          <a:xfrm>
            <a:off x="3403800" y="3195848"/>
            <a:ext cx="1275300" cy="37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subTitle" idx="17"/>
          </p:nvPr>
        </p:nvSpPr>
        <p:spPr>
          <a:xfrm>
            <a:off x="3403800" y="391296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0" name="Google Shape;80;p13"/>
          <p:cNvSpPr txBox="1">
            <a:spLocks noGrp="1"/>
          </p:cNvSpPr>
          <p:nvPr>
            <p:ph type="title" idx="18"/>
          </p:nvPr>
        </p:nvSpPr>
        <p:spPr>
          <a:xfrm>
            <a:off x="6087600" y="3532175"/>
            <a:ext cx="2336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1" name="Google Shape;81;p13"/>
          <p:cNvSpPr txBox="1">
            <a:spLocks noGrp="1"/>
          </p:cNvSpPr>
          <p:nvPr>
            <p:ph type="title" idx="19" hasCustomPrompt="1"/>
          </p:nvPr>
        </p:nvSpPr>
        <p:spPr>
          <a:xfrm>
            <a:off x="6087600" y="3195848"/>
            <a:ext cx="1275300" cy="37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a:spLocks noGrp="1"/>
          </p:cNvSpPr>
          <p:nvPr>
            <p:ph type="subTitle" idx="20"/>
          </p:nvPr>
        </p:nvSpPr>
        <p:spPr>
          <a:xfrm>
            <a:off x="6087600" y="391296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3" name="Google Shape;83;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4" name="Google Shape;84;p13"/>
          <p:cNvSpPr/>
          <p:nvPr/>
        </p:nvSpPr>
        <p:spPr>
          <a:xfrm rot="1063000" flipH="1">
            <a:off x="-1913975" y="3315583"/>
            <a:ext cx="3225005" cy="3431232"/>
          </a:xfrm>
          <a:custGeom>
            <a:avLst/>
            <a:gdLst/>
            <a:ahLst/>
            <a:cxnLst/>
            <a:rect l="l" t="t" r="r" b="b"/>
            <a:pathLst>
              <a:path w="40362" h="42943" extrusionOk="0">
                <a:moveTo>
                  <a:pt x="24123" y="1"/>
                </a:moveTo>
                <a:cubicBezTo>
                  <a:pt x="23319" y="1"/>
                  <a:pt x="22533" y="147"/>
                  <a:pt x="21813" y="516"/>
                </a:cubicBezTo>
                <a:cubicBezTo>
                  <a:pt x="20452" y="1209"/>
                  <a:pt x="19583" y="2557"/>
                  <a:pt x="18675" y="3779"/>
                </a:cubicBezTo>
                <a:cubicBezTo>
                  <a:pt x="17289" y="5619"/>
                  <a:pt x="15689" y="7295"/>
                  <a:pt x="13900" y="8757"/>
                </a:cubicBezTo>
                <a:cubicBezTo>
                  <a:pt x="9842" y="12058"/>
                  <a:pt x="4726" y="14377"/>
                  <a:pt x="2067" y="18888"/>
                </a:cubicBezTo>
                <a:cubicBezTo>
                  <a:pt x="681" y="21257"/>
                  <a:pt x="114" y="24041"/>
                  <a:pt x="39" y="26788"/>
                </a:cubicBezTo>
                <a:cubicBezTo>
                  <a:pt x="1" y="28011"/>
                  <a:pt x="64" y="29233"/>
                  <a:pt x="467" y="30392"/>
                </a:cubicBezTo>
                <a:cubicBezTo>
                  <a:pt x="870" y="31552"/>
                  <a:pt x="1614" y="32560"/>
                  <a:pt x="2408" y="33479"/>
                </a:cubicBezTo>
                <a:cubicBezTo>
                  <a:pt x="3995" y="35294"/>
                  <a:pt x="5835" y="36592"/>
                  <a:pt x="7952" y="37688"/>
                </a:cubicBezTo>
                <a:cubicBezTo>
                  <a:pt x="9338" y="38394"/>
                  <a:pt x="10384" y="39515"/>
                  <a:pt x="11757" y="40221"/>
                </a:cubicBezTo>
                <a:cubicBezTo>
                  <a:pt x="13660" y="41204"/>
                  <a:pt x="15802" y="41821"/>
                  <a:pt x="17881" y="42262"/>
                </a:cubicBezTo>
                <a:cubicBezTo>
                  <a:pt x="20141" y="42730"/>
                  <a:pt x="22444" y="42943"/>
                  <a:pt x="24747" y="42943"/>
                </a:cubicBezTo>
                <a:cubicBezTo>
                  <a:pt x="26722" y="42943"/>
                  <a:pt x="28698" y="42787"/>
                  <a:pt x="30646" y="42502"/>
                </a:cubicBezTo>
                <a:cubicBezTo>
                  <a:pt x="32360" y="42250"/>
                  <a:pt x="34099" y="41897"/>
                  <a:pt x="35636" y="41078"/>
                </a:cubicBezTo>
                <a:cubicBezTo>
                  <a:pt x="37186" y="40259"/>
                  <a:pt x="38509" y="38910"/>
                  <a:pt x="38950" y="37222"/>
                </a:cubicBezTo>
                <a:cubicBezTo>
                  <a:pt x="39643" y="34588"/>
                  <a:pt x="38106" y="31917"/>
                  <a:pt x="37829" y="29208"/>
                </a:cubicBezTo>
                <a:cubicBezTo>
                  <a:pt x="37476" y="25667"/>
                  <a:pt x="39303" y="22302"/>
                  <a:pt x="39807" y="18774"/>
                </a:cubicBezTo>
                <a:cubicBezTo>
                  <a:pt x="40361" y="14843"/>
                  <a:pt x="39215" y="10747"/>
                  <a:pt x="36896" y="7509"/>
                </a:cubicBezTo>
                <a:cubicBezTo>
                  <a:pt x="34578" y="4283"/>
                  <a:pt x="31150" y="1914"/>
                  <a:pt x="27395" y="629"/>
                </a:cubicBezTo>
                <a:cubicBezTo>
                  <a:pt x="26349" y="273"/>
                  <a:pt x="25219" y="1"/>
                  <a:pt x="24123"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13"/>
          <p:cNvSpPr/>
          <p:nvPr/>
        </p:nvSpPr>
        <p:spPr>
          <a:xfrm rot="-8100000" flipH="1">
            <a:off x="6476461" y="-350069"/>
            <a:ext cx="3976360" cy="1726725"/>
          </a:xfrm>
          <a:custGeom>
            <a:avLst/>
            <a:gdLst/>
            <a:ahLst/>
            <a:cxnLst/>
            <a:rect l="l" t="t" r="r" b="b"/>
            <a:pathLst>
              <a:path w="56150" h="24383" extrusionOk="0">
                <a:moveTo>
                  <a:pt x="12332" y="1"/>
                </a:moveTo>
                <a:cubicBezTo>
                  <a:pt x="10851" y="1"/>
                  <a:pt x="9280" y="406"/>
                  <a:pt x="7586" y="1380"/>
                </a:cubicBezTo>
                <a:cubicBezTo>
                  <a:pt x="0" y="5740"/>
                  <a:pt x="4360" y="15543"/>
                  <a:pt x="10169" y="18971"/>
                </a:cubicBezTo>
                <a:cubicBezTo>
                  <a:pt x="16604" y="22769"/>
                  <a:pt x="24068" y="24383"/>
                  <a:pt x="31575" y="24383"/>
                </a:cubicBezTo>
                <a:cubicBezTo>
                  <a:pt x="34902" y="24383"/>
                  <a:pt x="38237" y="24066"/>
                  <a:pt x="41495" y="23482"/>
                </a:cubicBezTo>
                <a:cubicBezTo>
                  <a:pt x="44922" y="22864"/>
                  <a:pt x="48438" y="21894"/>
                  <a:pt x="51071" y="19613"/>
                </a:cubicBezTo>
                <a:cubicBezTo>
                  <a:pt x="56011" y="15367"/>
                  <a:pt x="56150" y="6723"/>
                  <a:pt x="51361" y="2312"/>
                </a:cubicBezTo>
                <a:cubicBezTo>
                  <a:pt x="50593" y="1619"/>
                  <a:pt x="49710" y="1002"/>
                  <a:pt x="48702" y="737"/>
                </a:cubicBezTo>
                <a:cubicBezTo>
                  <a:pt x="48310" y="633"/>
                  <a:pt x="47916" y="585"/>
                  <a:pt x="47523" y="585"/>
                </a:cubicBezTo>
                <a:cubicBezTo>
                  <a:pt x="45593" y="585"/>
                  <a:pt x="43698" y="1747"/>
                  <a:pt x="42263" y="3119"/>
                </a:cubicBezTo>
                <a:cubicBezTo>
                  <a:pt x="40537" y="4769"/>
                  <a:pt x="39138" y="6798"/>
                  <a:pt x="37147" y="8134"/>
                </a:cubicBezTo>
                <a:cubicBezTo>
                  <a:pt x="35573" y="9171"/>
                  <a:pt x="33750" y="9702"/>
                  <a:pt x="31914" y="9702"/>
                </a:cubicBezTo>
                <a:cubicBezTo>
                  <a:pt x="30737" y="9702"/>
                  <a:pt x="29554" y="9484"/>
                  <a:pt x="28428" y="9041"/>
                </a:cubicBezTo>
                <a:cubicBezTo>
                  <a:pt x="22996" y="6832"/>
                  <a:pt x="18419" y="1"/>
                  <a:pt x="12332" y="1"/>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13"/>
          <p:cNvSpPr/>
          <p:nvPr/>
        </p:nvSpPr>
        <p:spPr>
          <a:xfrm rot="10800000" flipH="1">
            <a:off x="6019796" y="3628241"/>
            <a:ext cx="5184691" cy="2866608"/>
          </a:xfrm>
          <a:custGeom>
            <a:avLst/>
            <a:gdLst/>
            <a:ahLst/>
            <a:cxnLst/>
            <a:rect l="l" t="t" r="r" b="b"/>
            <a:pathLst>
              <a:path w="40488" h="41413" extrusionOk="0">
                <a:moveTo>
                  <a:pt x="15620" y="0"/>
                </a:moveTo>
                <a:cubicBezTo>
                  <a:pt x="11685" y="0"/>
                  <a:pt x="7113" y="1821"/>
                  <a:pt x="3970" y="4026"/>
                </a:cubicBezTo>
                <a:cubicBezTo>
                  <a:pt x="1185" y="5966"/>
                  <a:pt x="1" y="8902"/>
                  <a:pt x="379" y="12304"/>
                </a:cubicBezTo>
                <a:cubicBezTo>
                  <a:pt x="946" y="17231"/>
                  <a:pt x="5217" y="19071"/>
                  <a:pt x="9539" y="20218"/>
                </a:cubicBezTo>
                <a:cubicBezTo>
                  <a:pt x="13194" y="21188"/>
                  <a:pt x="17339" y="22448"/>
                  <a:pt x="18864" y="25888"/>
                </a:cubicBezTo>
                <a:cubicBezTo>
                  <a:pt x="19885" y="28194"/>
                  <a:pt x="19406" y="30828"/>
                  <a:pt x="19217" y="33335"/>
                </a:cubicBezTo>
                <a:cubicBezTo>
                  <a:pt x="19028" y="35843"/>
                  <a:pt x="19330" y="38716"/>
                  <a:pt x="21334" y="40240"/>
                </a:cubicBezTo>
                <a:cubicBezTo>
                  <a:pt x="22707" y="41274"/>
                  <a:pt x="24547" y="41412"/>
                  <a:pt x="26261" y="41412"/>
                </a:cubicBezTo>
                <a:cubicBezTo>
                  <a:pt x="28907" y="41400"/>
                  <a:pt x="31553" y="41148"/>
                  <a:pt x="34162" y="40669"/>
                </a:cubicBezTo>
                <a:cubicBezTo>
                  <a:pt x="35081" y="40492"/>
                  <a:pt x="36014" y="40291"/>
                  <a:pt x="36846" y="39850"/>
                </a:cubicBezTo>
                <a:cubicBezTo>
                  <a:pt x="40008" y="38149"/>
                  <a:pt x="40487" y="33537"/>
                  <a:pt x="38849" y="30336"/>
                </a:cubicBezTo>
                <a:cubicBezTo>
                  <a:pt x="37211" y="27136"/>
                  <a:pt x="34111" y="25006"/>
                  <a:pt x="31213" y="22876"/>
                </a:cubicBezTo>
                <a:cubicBezTo>
                  <a:pt x="28315" y="20760"/>
                  <a:pt x="25354" y="18315"/>
                  <a:pt x="24232" y="14900"/>
                </a:cubicBezTo>
                <a:cubicBezTo>
                  <a:pt x="23463" y="12544"/>
                  <a:pt x="23665" y="9998"/>
                  <a:pt x="23501" y="7529"/>
                </a:cubicBezTo>
                <a:cubicBezTo>
                  <a:pt x="23116" y="1971"/>
                  <a:pt x="19713" y="0"/>
                  <a:pt x="15620" y="0"/>
                </a:cubicBezTo>
                <a:close/>
              </a:path>
            </a:pathLst>
          </a:custGeom>
          <a:solidFill>
            <a:srgbClr val="F5F5F5">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1"/>
              </a:buClr>
              <a:buSzPts val="3500"/>
              <a:buFont typeface="Bebas Neue" panose="020B0606020202050201"/>
              <a:buNone/>
              <a:defRPr sz="3500" b="1">
                <a:solidFill>
                  <a:schemeClr val="accent1"/>
                </a:solidFill>
                <a:latin typeface="Bebas Neue" panose="020B0606020202050201"/>
                <a:ea typeface="Bebas Neue" panose="020B0606020202050201"/>
                <a:cs typeface="Bebas Neue" panose="020B0606020202050201"/>
                <a:sym typeface="Bebas Neue" panose="020B0606020202050201"/>
              </a:defRPr>
            </a:lvl1pPr>
            <a:lvl2pPr lvl="1" rtl="0">
              <a:spcBef>
                <a:spcPts val="0"/>
              </a:spcBef>
              <a:spcAft>
                <a:spcPts val="0"/>
              </a:spcAft>
              <a:buClr>
                <a:schemeClr val="accent1"/>
              </a:buClr>
              <a:buSzPts val="3500"/>
              <a:buFont typeface="Bebas Neue" panose="020B0606020202050201"/>
              <a:buNone/>
              <a:defRPr sz="3500" b="1">
                <a:solidFill>
                  <a:schemeClr val="accent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accent1"/>
              </a:buClr>
              <a:buSzPts val="3500"/>
              <a:buFont typeface="Bebas Neue" panose="020B0606020202050201"/>
              <a:buNone/>
              <a:defRPr sz="3500" b="1">
                <a:solidFill>
                  <a:schemeClr val="accent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accent1"/>
              </a:buClr>
              <a:buSzPts val="3500"/>
              <a:buFont typeface="Bebas Neue" panose="020B0606020202050201"/>
              <a:buNone/>
              <a:defRPr sz="3500" b="1">
                <a:solidFill>
                  <a:schemeClr val="accent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accent1"/>
              </a:buClr>
              <a:buSzPts val="3500"/>
              <a:buFont typeface="Bebas Neue" panose="020B0606020202050201"/>
              <a:buNone/>
              <a:defRPr sz="3500" b="1">
                <a:solidFill>
                  <a:schemeClr val="accent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accent1"/>
              </a:buClr>
              <a:buSzPts val="3500"/>
              <a:buFont typeface="Bebas Neue" panose="020B0606020202050201"/>
              <a:buNone/>
              <a:defRPr sz="3500" b="1">
                <a:solidFill>
                  <a:schemeClr val="accent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accent1"/>
              </a:buClr>
              <a:buSzPts val="3500"/>
              <a:buFont typeface="Bebas Neue" panose="020B0606020202050201"/>
              <a:buNone/>
              <a:defRPr sz="3500" b="1">
                <a:solidFill>
                  <a:schemeClr val="accent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accent1"/>
              </a:buClr>
              <a:buSzPts val="3500"/>
              <a:buFont typeface="Bebas Neue" panose="020B0606020202050201"/>
              <a:buNone/>
              <a:defRPr sz="3500" b="1">
                <a:solidFill>
                  <a:schemeClr val="accent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accent1"/>
              </a:buClr>
              <a:buSzPts val="3500"/>
              <a:buFont typeface="Bebas Neue" panose="020B0606020202050201"/>
              <a:buNone/>
              <a:defRPr sz="3500" b="1">
                <a:solidFill>
                  <a:schemeClr val="accent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1pPr>
            <a:lvl2pPr marL="914400" lvl="1" indent="-317500">
              <a:lnSpc>
                <a:spcPct val="115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2pPr>
            <a:lvl3pPr marL="1371600" lvl="2" indent="-317500">
              <a:lnSpc>
                <a:spcPct val="115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3pPr>
            <a:lvl4pPr marL="1828800" lvl="3" indent="-317500">
              <a:lnSpc>
                <a:spcPct val="115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4pPr>
            <a:lvl5pPr marL="2286000" lvl="4" indent="-317500">
              <a:lnSpc>
                <a:spcPct val="115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5pPr>
            <a:lvl6pPr marL="2743200" lvl="5" indent="-317500">
              <a:lnSpc>
                <a:spcPct val="115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6pPr>
            <a:lvl7pPr marL="3200400" lvl="6" indent="-317500">
              <a:lnSpc>
                <a:spcPct val="115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7pPr>
            <a:lvl8pPr marL="3657600" lvl="7" indent="-317500">
              <a:lnSpc>
                <a:spcPct val="115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8pPr>
            <a:lvl9pPr marL="4114800" lvl="8" indent="-317500">
              <a:lnSpc>
                <a:spcPct val="115000"/>
              </a:lnSpc>
              <a:spcBef>
                <a:spcPts val="1600"/>
              </a:spcBef>
              <a:spcAft>
                <a:spcPts val="160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6.xml"/><Relationship Id="rId1" Type="http://schemas.openxmlformats.org/officeDocument/2006/relationships/image" Target="../media/image13.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5"/>
          <p:cNvSpPr txBox="1">
            <a:spLocks noGrp="1"/>
          </p:cNvSpPr>
          <p:nvPr>
            <p:ph type="ctrTitle"/>
          </p:nvPr>
        </p:nvSpPr>
        <p:spPr>
          <a:xfrm>
            <a:off x="55383" y="755576"/>
            <a:ext cx="5663754" cy="110177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5400" dirty="0">
                <a:sym typeface="Arial" panose="020B0704020202020204"/>
              </a:rPr>
              <a:t>Veteran Benefits Management System (VBMS)</a:t>
            </a:r>
            <a:endParaRPr sz="5400" dirty="0">
              <a:sym typeface="Arial" panose="020B0704020202020204"/>
            </a:endParaRPr>
          </a:p>
        </p:txBody>
      </p:sp>
      <p:sp>
        <p:nvSpPr>
          <p:cNvPr id="171" name="Google Shape;171;p25"/>
          <p:cNvSpPr txBox="1">
            <a:spLocks noGrp="1"/>
          </p:cNvSpPr>
          <p:nvPr>
            <p:ph type="subTitle" idx="1"/>
          </p:nvPr>
        </p:nvSpPr>
        <p:spPr>
          <a:xfrm>
            <a:off x="-116378" y="4242615"/>
            <a:ext cx="7173620" cy="594222"/>
          </a:xfrm>
          <a:prstGeom prst="rect">
            <a:avLst/>
          </a:prstGeom>
        </p:spPr>
        <p:txBody>
          <a:bodyPr spcFirstLastPara="1" wrap="square" lIns="91425" tIns="91425" rIns="91425" bIns="91425" anchor="ctr" anchorCtr="0">
            <a:noAutofit/>
          </a:bodyPr>
          <a:lstStyle/>
          <a:p>
            <a:pPr>
              <a:lnSpc>
                <a:spcPts val="3000"/>
              </a:lnSpc>
            </a:pPr>
            <a:r>
              <a:rPr lang="en-US" sz="1800" b="1" dirty="0">
                <a:latin typeface="Bebas Neue" panose="020B0606020202050201"/>
                <a:sym typeface="Arial" panose="020B0704020202020204"/>
              </a:rPr>
              <a:t>GROUP 3 : Pratik </a:t>
            </a:r>
            <a:r>
              <a:rPr lang="en-US" sz="1800" b="1" dirty="0" err="1">
                <a:latin typeface="Bebas Neue" panose="020B0606020202050201"/>
                <a:sym typeface="Arial" panose="020B0704020202020204"/>
              </a:rPr>
              <a:t>Alkutkar</a:t>
            </a:r>
            <a:r>
              <a:rPr lang="en-US" sz="1800" b="1" dirty="0">
                <a:latin typeface="Bebas Neue" panose="020B0606020202050201"/>
                <a:sym typeface="Arial" panose="020B0704020202020204"/>
              </a:rPr>
              <a:t>, Garima Singh, </a:t>
            </a:r>
            <a:r>
              <a:rPr lang="en-US" sz="1800" b="1" dirty="0" err="1">
                <a:latin typeface="Bebas Neue" panose="020B0606020202050201"/>
                <a:sym typeface="Arial" panose="020B0704020202020204"/>
              </a:rPr>
              <a:t>Wenting</a:t>
            </a:r>
            <a:r>
              <a:rPr lang="en-US" sz="1800" b="1" dirty="0">
                <a:latin typeface="Bebas Neue" panose="020B0606020202050201"/>
                <a:sym typeface="Arial" panose="020B0704020202020204"/>
              </a:rPr>
              <a:t> Lu, </a:t>
            </a:r>
            <a:endParaRPr lang="en-US" sz="1800" b="1" dirty="0">
              <a:latin typeface="Bebas Neue" panose="020B0606020202050201"/>
              <a:sym typeface="Arial" panose="020B0704020202020204"/>
            </a:endParaRPr>
          </a:p>
          <a:p>
            <a:pPr>
              <a:lnSpc>
                <a:spcPts val="3000"/>
              </a:lnSpc>
            </a:pPr>
            <a:r>
              <a:rPr lang="en-US" sz="1800" b="1" dirty="0">
                <a:latin typeface="Bebas Neue" panose="020B0606020202050201"/>
                <a:sym typeface="Arial" panose="020B0704020202020204"/>
              </a:rPr>
              <a:t>                    </a:t>
            </a:r>
            <a:r>
              <a:rPr lang="en-US" sz="1800" b="1" dirty="0" err="1">
                <a:latin typeface="Bebas Neue" panose="020B0606020202050201"/>
                <a:sym typeface="Arial" panose="020B0704020202020204"/>
              </a:rPr>
              <a:t>Likhit</a:t>
            </a:r>
            <a:r>
              <a:rPr lang="en-US" sz="1800" b="1" dirty="0">
                <a:latin typeface="Bebas Neue" panose="020B0606020202050201"/>
                <a:sym typeface="Arial" panose="020B0704020202020204"/>
              </a:rPr>
              <a:t> Chaudhari, </a:t>
            </a:r>
            <a:r>
              <a:rPr lang="en-US" sz="1800" b="1" dirty="0" err="1">
                <a:latin typeface="Bebas Neue" panose="020B0606020202050201"/>
                <a:sym typeface="Arial" panose="020B0704020202020204"/>
              </a:rPr>
              <a:t>Rithesh</a:t>
            </a:r>
            <a:r>
              <a:rPr lang="en-US" sz="1800" b="1" dirty="0">
                <a:latin typeface="Bebas Neue" panose="020B0606020202050201"/>
                <a:sym typeface="Arial" panose="020B0704020202020204"/>
              </a:rPr>
              <a:t> </a:t>
            </a:r>
            <a:r>
              <a:rPr lang="en-US" sz="1800" b="1" dirty="0" err="1">
                <a:latin typeface="Bebas Neue" panose="020B0606020202050201"/>
                <a:sym typeface="Arial" panose="020B0704020202020204"/>
              </a:rPr>
              <a:t>Suvarapu</a:t>
            </a:r>
            <a:r>
              <a:rPr lang="en-US" sz="1800" b="1" dirty="0">
                <a:latin typeface="Bebas Neue" panose="020B0606020202050201"/>
                <a:sym typeface="Arial" panose="020B0704020202020204"/>
              </a:rPr>
              <a:t> </a:t>
            </a:r>
            <a:endParaRPr lang="en-US" sz="1800" b="1" dirty="0">
              <a:latin typeface="Bebas Neue" panose="020B0606020202050201"/>
              <a:sym typeface="Arial" panose="020B0704020202020204"/>
            </a:endParaRPr>
          </a:p>
        </p:txBody>
      </p:sp>
      <p:grpSp>
        <p:nvGrpSpPr>
          <p:cNvPr id="172" name="Google Shape;172;p25"/>
          <p:cNvGrpSpPr/>
          <p:nvPr/>
        </p:nvGrpSpPr>
        <p:grpSpPr>
          <a:xfrm>
            <a:off x="4832765" y="306663"/>
            <a:ext cx="4239492" cy="3758033"/>
            <a:chOff x="4638234" y="1274035"/>
            <a:chExt cx="4512977" cy="3991697"/>
          </a:xfrm>
        </p:grpSpPr>
        <p:grpSp>
          <p:nvGrpSpPr>
            <p:cNvPr id="173" name="Google Shape;173;p25"/>
            <p:cNvGrpSpPr/>
            <p:nvPr/>
          </p:nvGrpSpPr>
          <p:grpSpPr>
            <a:xfrm flipH="1">
              <a:off x="4638234" y="2827811"/>
              <a:ext cx="1300549" cy="2437921"/>
              <a:chOff x="7279885" y="2259126"/>
              <a:chExt cx="1702290" cy="3190996"/>
            </a:xfrm>
          </p:grpSpPr>
          <p:sp>
            <p:nvSpPr>
              <p:cNvPr id="174" name="Google Shape;174;p25"/>
              <p:cNvSpPr/>
              <p:nvPr/>
            </p:nvSpPr>
            <p:spPr>
              <a:xfrm flipH="1">
                <a:off x="7279885" y="2745356"/>
                <a:ext cx="239889" cy="2242627"/>
              </a:xfrm>
              <a:custGeom>
                <a:avLst/>
                <a:gdLst/>
                <a:ahLst/>
                <a:cxnLst/>
                <a:rect l="l" t="t" r="r" b="b"/>
                <a:pathLst>
                  <a:path w="2483" h="23212" extrusionOk="0">
                    <a:moveTo>
                      <a:pt x="240" y="1"/>
                    </a:moveTo>
                    <a:lnTo>
                      <a:pt x="1" y="253"/>
                    </a:lnTo>
                    <a:lnTo>
                      <a:pt x="2143" y="2395"/>
                    </a:lnTo>
                    <a:lnTo>
                      <a:pt x="2143" y="23212"/>
                    </a:lnTo>
                    <a:lnTo>
                      <a:pt x="2483" y="23212"/>
                    </a:lnTo>
                    <a:lnTo>
                      <a:pt x="2483" y="2244"/>
                    </a:lnTo>
                    <a:lnTo>
                      <a:pt x="2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5"/>
              <p:cNvSpPr/>
              <p:nvPr/>
            </p:nvSpPr>
            <p:spPr>
              <a:xfrm flipH="1">
                <a:off x="7509019" y="2739976"/>
                <a:ext cx="534460" cy="2421655"/>
              </a:xfrm>
              <a:custGeom>
                <a:avLst/>
                <a:gdLst/>
                <a:ahLst/>
                <a:cxnLst/>
                <a:rect l="l" t="t" r="r" b="b"/>
                <a:pathLst>
                  <a:path w="5532" h="25065" extrusionOk="0">
                    <a:moveTo>
                      <a:pt x="5532" y="1"/>
                    </a:moveTo>
                    <a:lnTo>
                      <a:pt x="0" y="3265"/>
                    </a:lnTo>
                    <a:lnTo>
                      <a:pt x="0" y="25064"/>
                    </a:lnTo>
                    <a:lnTo>
                      <a:pt x="5532" y="25064"/>
                    </a:lnTo>
                    <a:lnTo>
                      <a:pt x="55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5"/>
              <p:cNvSpPr/>
              <p:nvPr/>
            </p:nvSpPr>
            <p:spPr>
              <a:xfrm flipH="1">
                <a:off x="8132269" y="3016390"/>
                <a:ext cx="241145" cy="2242627"/>
              </a:xfrm>
              <a:custGeom>
                <a:avLst/>
                <a:gdLst/>
                <a:ahLst/>
                <a:cxnLst/>
                <a:rect l="l" t="t" r="r" b="b"/>
                <a:pathLst>
                  <a:path w="2496" h="23212" extrusionOk="0">
                    <a:moveTo>
                      <a:pt x="252" y="0"/>
                    </a:moveTo>
                    <a:lnTo>
                      <a:pt x="0" y="252"/>
                    </a:lnTo>
                    <a:lnTo>
                      <a:pt x="2142" y="2382"/>
                    </a:lnTo>
                    <a:lnTo>
                      <a:pt x="2142" y="23211"/>
                    </a:lnTo>
                    <a:lnTo>
                      <a:pt x="2495" y="23211"/>
                    </a:lnTo>
                    <a:lnTo>
                      <a:pt x="2495" y="2243"/>
                    </a:lnTo>
                    <a:lnTo>
                      <a:pt x="2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5"/>
              <p:cNvSpPr/>
              <p:nvPr/>
            </p:nvSpPr>
            <p:spPr>
              <a:xfrm flipH="1">
                <a:off x="8447618" y="3028563"/>
                <a:ext cx="534557" cy="2421558"/>
              </a:xfrm>
              <a:custGeom>
                <a:avLst/>
                <a:gdLst/>
                <a:ahLst/>
                <a:cxnLst/>
                <a:rect l="l" t="t" r="r" b="b"/>
                <a:pathLst>
                  <a:path w="5533" h="25064" extrusionOk="0">
                    <a:moveTo>
                      <a:pt x="5533" y="0"/>
                    </a:moveTo>
                    <a:lnTo>
                      <a:pt x="1" y="3251"/>
                    </a:lnTo>
                    <a:lnTo>
                      <a:pt x="1" y="25064"/>
                    </a:lnTo>
                    <a:lnTo>
                      <a:pt x="5533" y="25064"/>
                    </a:lnTo>
                    <a:lnTo>
                      <a:pt x="55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25"/>
              <p:cNvSpPr/>
              <p:nvPr/>
            </p:nvSpPr>
            <p:spPr>
              <a:xfrm flipH="1">
                <a:off x="8803054" y="3342657"/>
                <a:ext cx="108496" cy="896104"/>
              </a:xfrm>
              <a:custGeom>
                <a:avLst/>
                <a:gdLst/>
                <a:ahLst/>
                <a:cxnLst/>
                <a:rect l="l" t="t" r="r" b="b"/>
                <a:pathLst>
                  <a:path w="1123" h="9275" extrusionOk="0">
                    <a:moveTo>
                      <a:pt x="1122" y="0"/>
                    </a:moveTo>
                    <a:lnTo>
                      <a:pt x="1" y="769"/>
                    </a:lnTo>
                    <a:lnTo>
                      <a:pt x="1" y="9275"/>
                    </a:lnTo>
                    <a:lnTo>
                      <a:pt x="1122" y="8506"/>
                    </a:lnTo>
                    <a:lnTo>
                      <a:pt x="11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25"/>
              <p:cNvSpPr/>
              <p:nvPr/>
            </p:nvSpPr>
            <p:spPr>
              <a:xfrm flipH="1">
                <a:off x="8643642" y="3240342"/>
                <a:ext cx="109655" cy="897360"/>
              </a:xfrm>
              <a:custGeom>
                <a:avLst/>
                <a:gdLst/>
                <a:ahLst/>
                <a:cxnLst/>
                <a:rect l="l" t="t" r="r" b="b"/>
                <a:pathLst>
                  <a:path w="1135" h="9288" extrusionOk="0">
                    <a:moveTo>
                      <a:pt x="1135" y="1"/>
                    </a:moveTo>
                    <a:lnTo>
                      <a:pt x="1" y="770"/>
                    </a:lnTo>
                    <a:lnTo>
                      <a:pt x="1" y="9288"/>
                    </a:lnTo>
                    <a:lnTo>
                      <a:pt x="1135" y="8519"/>
                    </a:lnTo>
                    <a:lnTo>
                      <a:pt x="11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25"/>
              <p:cNvSpPr/>
              <p:nvPr/>
            </p:nvSpPr>
            <p:spPr>
              <a:xfrm flipH="1">
                <a:off x="8132272" y="2259126"/>
                <a:ext cx="511467" cy="1022766"/>
              </a:xfrm>
              <a:custGeom>
                <a:avLst/>
                <a:gdLst/>
                <a:ahLst/>
                <a:cxnLst/>
                <a:rect l="l" t="t" r="r" b="b"/>
                <a:pathLst>
                  <a:path w="5294" h="10586" extrusionOk="0">
                    <a:moveTo>
                      <a:pt x="1" y="1"/>
                    </a:moveTo>
                    <a:lnTo>
                      <a:pt x="1" y="9149"/>
                    </a:lnTo>
                    <a:lnTo>
                      <a:pt x="2798" y="8090"/>
                    </a:lnTo>
                    <a:lnTo>
                      <a:pt x="5293" y="10585"/>
                    </a:lnTo>
                    <a:lnTo>
                      <a:pt x="5293" y="437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25"/>
              <p:cNvSpPr/>
              <p:nvPr/>
            </p:nvSpPr>
            <p:spPr>
              <a:xfrm flipH="1">
                <a:off x="7657518" y="2259126"/>
                <a:ext cx="986220" cy="595438"/>
              </a:xfrm>
              <a:custGeom>
                <a:avLst/>
                <a:gdLst/>
                <a:ahLst/>
                <a:cxnLst/>
                <a:rect l="l" t="t" r="r" b="b"/>
                <a:pathLst>
                  <a:path w="10208" h="6163" extrusionOk="0">
                    <a:moveTo>
                      <a:pt x="1" y="1"/>
                    </a:moveTo>
                    <a:lnTo>
                      <a:pt x="1" y="353"/>
                    </a:lnTo>
                    <a:lnTo>
                      <a:pt x="7057" y="353"/>
                    </a:lnTo>
                    <a:lnTo>
                      <a:pt x="9855" y="3176"/>
                    </a:lnTo>
                    <a:lnTo>
                      <a:pt x="9855" y="6162"/>
                    </a:lnTo>
                    <a:lnTo>
                      <a:pt x="10208" y="6162"/>
                    </a:lnTo>
                    <a:lnTo>
                      <a:pt x="10208" y="3025"/>
                    </a:lnTo>
                    <a:lnTo>
                      <a:pt x="72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2" name="Google Shape;182;p25"/>
            <p:cNvSpPr/>
            <p:nvPr/>
          </p:nvSpPr>
          <p:spPr>
            <a:xfrm>
              <a:off x="8288216" y="4341217"/>
              <a:ext cx="110086" cy="108462"/>
            </a:xfrm>
            <a:custGeom>
              <a:avLst/>
              <a:gdLst/>
              <a:ahLst/>
              <a:cxnLst/>
              <a:rect l="l" t="t" r="r" b="b"/>
              <a:pathLst>
                <a:path w="1966" h="1937" extrusionOk="0">
                  <a:moveTo>
                    <a:pt x="933" y="1"/>
                  </a:moveTo>
                  <a:lnTo>
                    <a:pt x="0" y="555"/>
                  </a:lnTo>
                  <a:cubicBezTo>
                    <a:pt x="0" y="555"/>
                    <a:pt x="25" y="1551"/>
                    <a:pt x="555" y="1853"/>
                  </a:cubicBezTo>
                  <a:cubicBezTo>
                    <a:pt x="661" y="1912"/>
                    <a:pt x="775" y="1936"/>
                    <a:pt x="888" y="1936"/>
                  </a:cubicBezTo>
                  <a:cubicBezTo>
                    <a:pt x="1351" y="1936"/>
                    <a:pt x="1815" y="1538"/>
                    <a:pt x="1815" y="1538"/>
                  </a:cubicBezTo>
                  <a:cubicBezTo>
                    <a:pt x="1966" y="1097"/>
                    <a:pt x="933" y="1"/>
                    <a:pt x="933"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25"/>
            <p:cNvSpPr/>
            <p:nvPr/>
          </p:nvSpPr>
          <p:spPr>
            <a:xfrm>
              <a:off x="8302327" y="4408971"/>
              <a:ext cx="123525" cy="74921"/>
            </a:xfrm>
            <a:custGeom>
              <a:avLst/>
              <a:gdLst/>
              <a:ahLst/>
              <a:cxnLst/>
              <a:rect l="l" t="t" r="r" b="b"/>
              <a:pathLst>
                <a:path w="2206" h="1338" extrusionOk="0">
                  <a:moveTo>
                    <a:pt x="1099" y="0"/>
                  </a:moveTo>
                  <a:cubicBezTo>
                    <a:pt x="585" y="0"/>
                    <a:pt x="0" y="315"/>
                    <a:pt x="0" y="315"/>
                  </a:cubicBezTo>
                  <a:lnTo>
                    <a:pt x="416" y="882"/>
                  </a:lnTo>
                  <a:cubicBezTo>
                    <a:pt x="416" y="882"/>
                    <a:pt x="1083" y="1337"/>
                    <a:pt x="1631" y="1337"/>
                  </a:cubicBezTo>
                  <a:cubicBezTo>
                    <a:pt x="1777" y="1337"/>
                    <a:pt x="1915" y="1305"/>
                    <a:pt x="2029" y="1223"/>
                  </a:cubicBezTo>
                  <a:cubicBezTo>
                    <a:pt x="2205" y="1084"/>
                    <a:pt x="1626" y="177"/>
                    <a:pt x="1626" y="177"/>
                  </a:cubicBezTo>
                  <a:cubicBezTo>
                    <a:pt x="1486" y="47"/>
                    <a:pt x="1298" y="0"/>
                    <a:pt x="1099"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25"/>
            <p:cNvSpPr/>
            <p:nvPr/>
          </p:nvSpPr>
          <p:spPr>
            <a:xfrm>
              <a:off x="8365097" y="4394804"/>
              <a:ext cx="69210" cy="32533"/>
            </a:xfrm>
            <a:custGeom>
              <a:avLst/>
              <a:gdLst/>
              <a:ahLst/>
              <a:cxnLst/>
              <a:rect l="l" t="t" r="r" b="b"/>
              <a:pathLst>
                <a:path w="1236" h="581" extrusionOk="0">
                  <a:moveTo>
                    <a:pt x="339" y="0"/>
                  </a:moveTo>
                  <a:cubicBezTo>
                    <a:pt x="301" y="0"/>
                    <a:pt x="278" y="1"/>
                    <a:pt x="278" y="1"/>
                  </a:cubicBezTo>
                  <a:cubicBezTo>
                    <a:pt x="278" y="1"/>
                    <a:pt x="1" y="342"/>
                    <a:pt x="442" y="581"/>
                  </a:cubicBezTo>
                  <a:cubicBezTo>
                    <a:pt x="442" y="581"/>
                    <a:pt x="1236" y="342"/>
                    <a:pt x="1021" y="165"/>
                  </a:cubicBezTo>
                  <a:cubicBezTo>
                    <a:pt x="842" y="16"/>
                    <a:pt x="483" y="0"/>
                    <a:pt x="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25"/>
            <p:cNvSpPr/>
            <p:nvPr/>
          </p:nvSpPr>
          <p:spPr>
            <a:xfrm>
              <a:off x="7370234" y="3830375"/>
              <a:ext cx="720432" cy="891944"/>
            </a:xfrm>
            <a:custGeom>
              <a:avLst/>
              <a:gdLst/>
              <a:ahLst/>
              <a:cxnLst/>
              <a:rect l="l" t="t" r="r" b="b"/>
              <a:pathLst>
                <a:path w="12866" h="15929" extrusionOk="0">
                  <a:moveTo>
                    <a:pt x="9073" y="1"/>
                  </a:moveTo>
                  <a:cubicBezTo>
                    <a:pt x="9073" y="1"/>
                    <a:pt x="6742" y="4209"/>
                    <a:pt x="6099" y="7221"/>
                  </a:cubicBezTo>
                  <a:cubicBezTo>
                    <a:pt x="5936" y="7977"/>
                    <a:pt x="1" y="15386"/>
                    <a:pt x="1" y="15386"/>
                  </a:cubicBezTo>
                  <a:lnTo>
                    <a:pt x="1097" y="15928"/>
                  </a:lnTo>
                  <a:cubicBezTo>
                    <a:pt x="1097" y="15928"/>
                    <a:pt x="10951" y="10711"/>
                    <a:pt x="12501" y="6024"/>
                  </a:cubicBezTo>
                  <a:lnTo>
                    <a:pt x="12866" y="1097"/>
                  </a:lnTo>
                  <a:lnTo>
                    <a:pt x="90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25"/>
            <p:cNvSpPr/>
            <p:nvPr/>
          </p:nvSpPr>
          <p:spPr>
            <a:xfrm>
              <a:off x="7335685" y="4691186"/>
              <a:ext cx="130580" cy="146819"/>
            </a:xfrm>
            <a:custGeom>
              <a:avLst/>
              <a:gdLst/>
              <a:ahLst/>
              <a:cxnLst/>
              <a:rect l="l" t="t" r="r" b="b"/>
              <a:pathLst>
                <a:path w="2332" h="2622" extrusionOk="0">
                  <a:moveTo>
                    <a:pt x="630" y="1"/>
                  </a:moveTo>
                  <a:cubicBezTo>
                    <a:pt x="630" y="1"/>
                    <a:pt x="416" y="416"/>
                    <a:pt x="328" y="618"/>
                  </a:cubicBezTo>
                  <a:cubicBezTo>
                    <a:pt x="227" y="858"/>
                    <a:pt x="113" y="1084"/>
                    <a:pt x="50" y="1236"/>
                  </a:cubicBezTo>
                  <a:cubicBezTo>
                    <a:pt x="0" y="1349"/>
                    <a:pt x="38" y="1475"/>
                    <a:pt x="139" y="1538"/>
                  </a:cubicBezTo>
                  <a:cubicBezTo>
                    <a:pt x="378" y="1702"/>
                    <a:pt x="1122" y="2344"/>
                    <a:pt x="1588" y="2622"/>
                  </a:cubicBezTo>
                  <a:lnTo>
                    <a:pt x="2331" y="1803"/>
                  </a:lnTo>
                  <a:cubicBezTo>
                    <a:pt x="2004" y="1236"/>
                    <a:pt x="1714" y="555"/>
                    <a:pt x="1714" y="555"/>
                  </a:cubicBezTo>
                  <a:lnTo>
                    <a:pt x="630"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25"/>
            <p:cNvSpPr/>
            <p:nvPr/>
          </p:nvSpPr>
          <p:spPr>
            <a:xfrm>
              <a:off x="7424549" y="4791361"/>
              <a:ext cx="91776" cy="50619"/>
            </a:xfrm>
            <a:custGeom>
              <a:avLst/>
              <a:gdLst/>
              <a:ahLst/>
              <a:cxnLst/>
              <a:rect l="l" t="t" r="r" b="b"/>
              <a:pathLst>
                <a:path w="1639" h="904" extrusionOk="0">
                  <a:moveTo>
                    <a:pt x="757" y="1"/>
                  </a:moveTo>
                  <a:lnTo>
                    <a:pt x="1" y="833"/>
                  </a:lnTo>
                  <a:cubicBezTo>
                    <a:pt x="420" y="868"/>
                    <a:pt x="838" y="904"/>
                    <a:pt x="1115" y="904"/>
                  </a:cubicBezTo>
                  <a:cubicBezTo>
                    <a:pt x="1229" y="904"/>
                    <a:pt x="1319" y="898"/>
                    <a:pt x="1374" y="883"/>
                  </a:cubicBezTo>
                  <a:cubicBezTo>
                    <a:pt x="1588" y="845"/>
                    <a:pt x="1639" y="719"/>
                    <a:pt x="1639" y="618"/>
                  </a:cubicBezTo>
                  <a:cubicBezTo>
                    <a:pt x="1639" y="518"/>
                    <a:pt x="1576" y="442"/>
                    <a:pt x="1488" y="417"/>
                  </a:cubicBezTo>
                  <a:cubicBezTo>
                    <a:pt x="1210" y="316"/>
                    <a:pt x="971" y="177"/>
                    <a:pt x="757"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25"/>
            <p:cNvSpPr/>
            <p:nvPr/>
          </p:nvSpPr>
          <p:spPr>
            <a:xfrm>
              <a:off x="7868365" y="3404925"/>
              <a:ext cx="589235" cy="487604"/>
            </a:xfrm>
            <a:custGeom>
              <a:avLst/>
              <a:gdLst/>
              <a:ahLst/>
              <a:cxnLst/>
              <a:rect l="l" t="t" r="r" b="b"/>
              <a:pathLst>
                <a:path w="10523" h="8708" extrusionOk="0">
                  <a:moveTo>
                    <a:pt x="5344" y="0"/>
                  </a:moveTo>
                  <a:cubicBezTo>
                    <a:pt x="1702" y="1235"/>
                    <a:pt x="1" y="8229"/>
                    <a:pt x="1" y="8229"/>
                  </a:cubicBezTo>
                  <a:lnTo>
                    <a:pt x="3970" y="8707"/>
                  </a:lnTo>
                  <a:cubicBezTo>
                    <a:pt x="5507" y="8544"/>
                    <a:pt x="10522" y="3516"/>
                    <a:pt x="10522" y="3516"/>
                  </a:cubicBezTo>
                  <a:cubicBezTo>
                    <a:pt x="7687" y="441"/>
                    <a:pt x="5344" y="0"/>
                    <a:pt x="5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25"/>
            <p:cNvSpPr/>
            <p:nvPr/>
          </p:nvSpPr>
          <p:spPr>
            <a:xfrm>
              <a:off x="7665888" y="3830375"/>
              <a:ext cx="872850" cy="945532"/>
            </a:xfrm>
            <a:custGeom>
              <a:avLst/>
              <a:gdLst/>
              <a:ahLst/>
              <a:cxnLst/>
              <a:rect l="l" t="t" r="r" b="b"/>
              <a:pathLst>
                <a:path w="15588" h="16886" extrusionOk="0">
                  <a:moveTo>
                    <a:pt x="3781" y="1"/>
                  </a:moveTo>
                  <a:lnTo>
                    <a:pt x="3781" y="1"/>
                  </a:lnTo>
                  <a:cubicBezTo>
                    <a:pt x="0" y="7813"/>
                    <a:pt x="8531" y="6679"/>
                    <a:pt x="8632" y="7271"/>
                  </a:cubicBezTo>
                  <a:cubicBezTo>
                    <a:pt x="8745" y="7864"/>
                    <a:pt x="7586" y="16546"/>
                    <a:pt x="7586" y="16546"/>
                  </a:cubicBezTo>
                  <a:lnTo>
                    <a:pt x="8745" y="16886"/>
                  </a:lnTo>
                  <a:cubicBezTo>
                    <a:pt x="8745" y="16886"/>
                    <a:pt x="15588" y="4524"/>
                    <a:pt x="14516" y="3655"/>
                  </a:cubicBezTo>
                  <a:cubicBezTo>
                    <a:pt x="13433" y="2798"/>
                    <a:pt x="7586" y="1097"/>
                    <a:pt x="7586" y="1097"/>
                  </a:cubicBezTo>
                  <a:lnTo>
                    <a:pt x="37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25"/>
            <p:cNvSpPr/>
            <p:nvPr/>
          </p:nvSpPr>
          <p:spPr>
            <a:xfrm>
              <a:off x="8069444" y="4756812"/>
              <a:ext cx="173640" cy="139764"/>
            </a:xfrm>
            <a:custGeom>
              <a:avLst/>
              <a:gdLst/>
              <a:ahLst/>
              <a:cxnLst/>
              <a:rect l="l" t="t" r="r" b="b"/>
              <a:pathLst>
                <a:path w="3101" h="2496" extrusionOk="0">
                  <a:moveTo>
                    <a:pt x="379" y="1"/>
                  </a:moveTo>
                  <a:cubicBezTo>
                    <a:pt x="379" y="1"/>
                    <a:pt x="240" y="454"/>
                    <a:pt x="190" y="668"/>
                  </a:cubicBezTo>
                  <a:cubicBezTo>
                    <a:pt x="127" y="920"/>
                    <a:pt x="64" y="1160"/>
                    <a:pt x="26" y="1324"/>
                  </a:cubicBezTo>
                  <a:cubicBezTo>
                    <a:pt x="1" y="1437"/>
                    <a:pt x="51" y="1563"/>
                    <a:pt x="165" y="1601"/>
                  </a:cubicBezTo>
                  <a:cubicBezTo>
                    <a:pt x="732" y="1828"/>
                    <a:pt x="2383" y="2483"/>
                    <a:pt x="2748" y="2495"/>
                  </a:cubicBezTo>
                  <a:cubicBezTo>
                    <a:pt x="2975" y="2495"/>
                    <a:pt x="3050" y="2395"/>
                    <a:pt x="3076" y="2294"/>
                  </a:cubicBezTo>
                  <a:cubicBezTo>
                    <a:pt x="3101" y="2206"/>
                    <a:pt x="3050" y="2105"/>
                    <a:pt x="2975" y="2054"/>
                  </a:cubicBezTo>
                  <a:cubicBezTo>
                    <a:pt x="2521" y="1840"/>
                    <a:pt x="1538" y="353"/>
                    <a:pt x="1538" y="353"/>
                  </a:cubicBezTo>
                  <a:lnTo>
                    <a:pt x="379"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25"/>
            <p:cNvSpPr/>
            <p:nvPr/>
          </p:nvSpPr>
          <p:spPr>
            <a:xfrm>
              <a:off x="8189441" y="3573302"/>
              <a:ext cx="280871" cy="655086"/>
            </a:xfrm>
            <a:custGeom>
              <a:avLst/>
              <a:gdLst/>
              <a:ahLst/>
              <a:cxnLst/>
              <a:rect l="l" t="t" r="r" b="b"/>
              <a:pathLst>
                <a:path w="5016" h="11699" extrusionOk="0">
                  <a:moveTo>
                    <a:pt x="3103" y="0"/>
                  </a:moveTo>
                  <a:cubicBezTo>
                    <a:pt x="2034" y="0"/>
                    <a:pt x="861" y="463"/>
                    <a:pt x="567" y="1605"/>
                  </a:cubicBezTo>
                  <a:cubicBezTo>
                    <a:pt x="0" y="3773"/>
                    <a:pt x="630" y="11635"/>
                    <a:pt x="630" y="11635"/>
                  </a:cubicBezTo>
                  <a:lnTo>
                    <a:pt x="1714" y="11698"/>
                  </a:lnTo>
                  <a:cubicBezTo>
                    <a:pt x="3667" y="7553"/>
                    <a:pt x="5015" y="937"/>
                    <a:pt x="5015" y="937"/>
                  </a:cubicBezTo>
                  <a:cubicBezTo>
                    <a:pt x="4915" y="363"/>
                    <a:pt x="4049" y="0"/>
                    <a:pt x="3103"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5"/>
            <p:cNvSpPr/>
            <p:nvPr/>
          </p:nvSpPr>
          <p:spPr>
            <a:xfrm>
              <a:off x="7454898" y="2737408"/>
              <a:ext cx="127781" cy="111542"/>
            </a:xfrm>
            <a:custGeom>
              <a:avLst/>
              <a:gdLst/>
              <a:ahLst/>
              <a:cxnLst/>
              <a:rect l="l" t="t" r="r" b="b"/>
              <a:pathLst>
                <a:path w="2282" h="1992" extrusionOk="0">
                  <a:moveTo>
                    <a:pt x="1034" y="1"/>
                  </a:moveTo>
                  <a:cubicBezTo>
                    <a:pt x="353" y="1"/>
                    <a:pt x="1" y="996"/>
                    <a:pt x="1" y="996"/>
                  </a:cubicBezTo>
                  <a:cubicBezTo>
                    <a:pt x="101" y="1513"/>
                    <a:pt x="1702" y="1992"/>
                    <a:pt x="1702" y="1992"/>
                  </a:cubicBezTo>
                  <a:lnTo>
                    <a:pt x="2281" y="921"/>
                  </a:lnTo>
                  <a:cubicBezTo>
                    <a:pt x="2281" y="921"/>
                    <a:pt x="1727" y="1"/>
                    <a:pt x="1034"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25"/>
            <p:cNvSpPr/>
            <p:nvPr/>
          </p:nvSpPr>
          <p:spPr>
            <a:xfrm>
              <a:off x="7550146" y="2788924"/>
              <a:ext cx="617457" cy="795241"/>
            </a:xfrm>
            <a:custGeom>
              <a:avLst/>
              <a:gdLst/>
              <a:ahLst/>
              <a:cxnLst/>
              <a:rect l="l" t="t" r="r" b="b"/>
              <a:pathLst>
                <a:path w="11027" h="14202" extrusionOk="0">
                  <a:moveTo>
                    <a:pt x="580" y="1"/>
                  </a:moveTo>
                  <a:lnTo>
                    <a:pt x="1" y="1072"/>
                  </a:lnTo>
                  <a:cubicBezTo>
                    <a:pt x="1689" y="5129"/>
                    <a:pt x="7700" y="14202"/>
                    <a:pt x="7700" y="14202"/>
                  </a:cubicBezTo>
                  <a:lnTo>
                    <a:pt x="11027" y="11001"/>
                  </a:lnTo>
                  <a:lnTo>
                    <a:pt x="580"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25"/>
            <p:cNvSpPr/>
            <p:nvPr/>
          </p:nvSpPr>
          <p:spPr>
            <a:xfrm>
              <a:off x="7052742" y="2502453"/>
              <a:ext cx="334458" cy="820663"/>
            </a:xfrm>
            <a:custGeom>
              <a:avLst/>
              <a:gdLst/>
              <a:ahLst/>
              <a:cxnLst/>
              <a:rect l="l" t="t" r="r" b="b"/>
              <a:pathLst>
                <a:path w="5973" h="14656" extrusionOk="0">
                  <a:moveTo>
                    <a:pt x="5229" y="1"/>
                  </a:moveTo>
                  <a:lnTo>
                    <a:pt x="0" y="14656"/>
                  </a:lnTo>
                  <a:lnTo>
                    <a:pt x="4826" y="10497"/>
                  </a:lnTo>
                  <a:lnTo>
                    <a:pt x="5973" y="1740"/>
                  </a:lnTo>
                  <a:lnTo>
                    <a:pt x="52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25"/>
            <p:cNvSpPr/>
            <p:nvPr/>
          </p:nvSpPr>
          <p:spPr>
            <a:xfrm>
              <a:off x="6280123" y="3080378"/>
              <a:ext cx="1700512" cy="1815526"/>
            </a:xfrm>
            <a:custGeom>
              <a:avLst/>
              <a:gdLst/>
              <a:ahLst/>
              <a:cxnLst/>
              <a:rect l="l" t="t" r="r" b="b"/>
              <a:pathLst>
                <a:path w="30369" h="32423" extrusionOk="0">
                  <a:moveTo>
                    <a:pt x="20363" y="8014"/>
                  </a:moveTo>
                  <a:cubicBezTo>
                    <a:pt x="20741" y="9098"/>
                    <a:pt x="22039" y="11063"/>
                    <a:pt x="23400" y="12979"/>
                  </a:cubicBezTo>
                  <a:cubicBezTo>
                    <a:pt x="20892" y="11908"/>
                    <a:pt x="16407" y="10610"/>
                    <a:pt x="16407" y="10610"/>
                  </a:cubicBezTo>
                  <a:cubicBezTo>
                    <a:pt x="17213" y="10522"/>
                    <a:pt x="18813" y="9337"/>
                    <a:pt x="20363" y="8014"/>
                  </a:cubicBezTo>
                  <a:close/>
                  <a:moveTo>
                    <a:pt x="17960" y="0"/>
                  </a:moveTo>
                  <a:cubicBezTo>
                    <a:pt x="16565" y="0"/>
                    <a:pt x="13798" y="4335"/>
                    <a:pt x="13798" y="4335"/>
                  </a:cubicBezTo>
                  <a:cubicBezTo>
                    <a:pt x="12954" y="5910"/>
                    <a:pt x="12286" y="7560"/>
                    <a:pt x="11782" y="9274"/>
                  </a:cubicBezTo>
                  <a:cubicBezTo>
                    <a:pt x="11782" y="9274"/>
                    <a:pt x="8947" y="14377"/>
                    <a:pt x="8166" y="18057"/>
                  </a:cubicBezTo>
                  <a:cubicBezTo>
                    <a:pt x="7964" y="18964"/>
                    <a:pt x="1046" y="27608"/>
                    <a:pt x="769" y="27974"/>
                  </a:cubicBezTo>
                  <a:lnTo>
                    <a:pt x="756" y="27986"/>
                  </a:lnTo>
                  <a:cubicBezTo>
                    <a:pt x="718" y="28075"/>
                    <a:pt x="504" y="28503"/>
                    <a:pt x="403" y="28717"/>
                  </a:cubicBezTo>
                  <a:cubicBezTo>
                    <a:pt x="265" y="29007"/>
                    <a:pt x="139" y="29284"/>
                    <a:pt x="63" y="29473"/>
                  </a:cubicBezTo>
                  <a:cubicBezTo>
                    <a:pt x="0" y="29612"/>
                    <a:pt x="51" y="29763"/>
                    <a:pt x="177" y="29839"/>
                  </a:cubicBezTo>
                  <a:cubicBezTo>
                    <a:pt x="466" y="30028"/>
                    <a:pt x="1374" y="30822"/>
                    <a:pt x="1928" y="31149"/>
                  </a:cubicBezTo>
                  <a:cubicBezTo>
                    <a:pt x="2446" y="31204"/>
                    <a:pt x="2963" y="31245"/>
                    <a:pt x="3297" y="31245"/>
                  </a:cubicBezTo>
                  <a:cubicBezTo>
                    <a:pt x="3426" y="31245"/>
                    <a:pt x="3528" y="31239"/>
                    <a:pt x="3591" y="31225"/>
                  </a:cubicBezTo>
                  <a:cubicBezTo>
                    <a:pt x="3869" y="31162"/>
                    <a:pt x="3932" y="31023"/>
                    <a:pt x="3919" y="30897"/>
                  </a:cubicBezTo>
                  <a:cubicBezTo>
                    <a:pt x="3919" y="30784"/>
                    <a:pt x="3843" y="30670"/>
                    <a:pt x="3730" y="30645"/>
                  </a:cubicBezTo>
                  <a:cubicBezTo>
                    <a:pt x="3516" y="30607"/>
                    <a:pt x="3188" y="30393"/>
                    <a:pt x="2835" y="30154"/>
                  </a:cubicBezTo>
                  <a:lnTo>
                    <a:pt x="2823" y="30166"/>
                  </a:lnTo>
                  <a:cubicBezTo>
                    <a:pt x="2445" y="29473"/>
                    <a:pt x="2079" y="28642"/>
                    <a:pt x="2079" y="28642"/>
                  </a:cubicBezTo>
                  <a:cubicBezTo>
                    <a:pt x="2079" y="28642"/>
                    <a:pt x="9388" y="24773"/>
                    <a:pt x="13496" y="20363"/>
                  </a:cubicBezTo>
                  <a:cubicBezTo>
                    <a:pt x="13546" y="20312"/>
                    <a:pt x="13584" y="20262"/>
                    <a:pt x="13634" y="20212"/>
                  </a:cubicBezTo>
                  <a:cubicBezTo>
                    <a:pt x="13735" y="20098"/>
                    <a:pt x="13849" y="19985"/>
                    <a:pt x="13949" y="19859"/>
                  </a:cubicBezTo>
                  <a:cubicBezTo>
                    <a:pt x="14012" y="19796"/>
                    <a:pt x="14063" y="19733"/>
                    <a:pt x="14126" y="19657"/>
                  </a:cubicBezTo>
                  <a:cubicBezTo>
                    <a:pt x="14201" y="19556"/>
                    <a:pt x="14290" y="19456"/>
                    <a:pt x="14365" y="19355"/>
                  </a:cubicBezTo>
                  <a:cubicBezTo>
                    <a:pt x="14428" y="19292"/>
                    <a:pt x="14479" y="19216"/>
                    <a:pt x="14542" y="19141"/>
                  </a:cubicBezTo>
                  <a:cubicBezTo>
                    <a:pt x="14617" y="19040"/>
                    <a:pt x="14680" y="18952"/>
                    <a:pt x="14756" y="18851"/>
                  </a:cubicBezTo>
                  <a:cubicBezTo>
                    <a:pt x="14806" y="18775"/>
                    <a:pt x="14857" y="18700"/>
                    <a:pt x="14907" y="18624"/>
                  </a:cubicBezTo>
                  <a:cubicBezTo>
                    <a:pt x="14983" y="18536"/>
                    <a:pt x="15046" y="18435"/>
                    <a:pt x="15109" y="18334"/>
                  </a:cubicBezTo>
                  <a:cubicBezTo>
                    <a:pt x="15159" y="18259"/>
                    <a:pt x="15197" y="18196"/>
                    <a:pt x="15247" y="18120"/>
                  </a:cubicBezTo>
                  <a:cubicBezTo>
                    <a:pt x="15310" y="18019"/>
                    <a:pt x="15373" y="17918"/>
                    <a:pt x="15424" y="17805"/>
                  </a:cubicBezTo>
                  <a:cubicBezTo>
                    <a:pt x="15449" y="17767"/>
                    <a:pt x="15474" y="17729"/>
                    <a:pt x="15499" y="17691"/>
                  </a:cubicBezTo>
                  <a:cubicBezTo>
                    <a:pt x="16696" y="17880"/>
                    <a:pt x="17654" y="17906"/>
                    <a:pt x="17692" y="18120"/>
                  </a:cubicBezTo>
                  <a:cubicBezTo>
                    <a:pt x="17818" y="18838"/>
                    <a:pt x="16407" y="29410"/>
                    <a:pt x="16407" y="29410"/>
                  </a:cubicBezTo>
                  <a:cubicBezTo>
                    <a:pt x="16381" y="29498"/>
                    <a:pt x="16243" y="29965"/>
                    <a:pt x="16180" y="30192"/>
                  </a:cubicBezTo>
                  <a:cubicBezTo>
                    <a:pt x="16104" y="30507"/>
                    <a:pt x="16028" y="30796"/>
                    <a:pt x="15978" y="30998"/>
                  </a:cubicBezTo>
                  <a:cubicBezTo>
                    <a:pt x="15940" y="31137"/>
                    <a:pt x="16016" y="31288"/>
                    <a:pt x="16154" y="31338"/>
                  </a:cubicBezTo>
                  <a:cubicBezTo>
                    <a:pt x="16848" y="31615"/>
                    <a:pt x="18838" y="32409"/>
                    <a:pt x="19292" y="32422"/>
                  </a:cubicBezTo>
                  <a:cubicBezTo>
                    <a:pt x="19305" y="32422"/>
                    <a:pt x="19318" y="32423"/>
                    <a:pt x="19330" y="32423"/>
                  </a:cubicBezTo>
                  <a:cubicBezTo>
                    <a:pt x="19579" y="32423"/>
                    <a:pt x="19671" y="32303"/>
                    <a:pt x="19695" y="32182"/>
                  </a:cubicBezTo>
                  <a:cubicBezTo>
                    <a:pt x="19721" y="32069"/>
                    <a:pt x="19670" y="31956"/>
                    <a:pt x="19569" y="31893"/>
                  </a:cubicBezTo>
                  <a:cubicBezTo>
                    <a:pt x="19015" y="31628"/>
                    <a:pt x="17818" y="29826"/>
                    <a:pt x="17818" y="29826"/>
                  </a:cubicBezTo>
                  <a:cubicBezTo>
                    <a:pt x="17818" y="29826"/>
                    <a:pt x="23929" y="18800"/>
                    <a:pt x="24862" y="14957"/>
                  </a:cubicBezTo>
                  <a:cubicBezTo>
                    <a:pt x="26185" y="16709"/>
                    <a:pt x="27268" y="18070"/>
                    <a:pt x="27268" y="18070"/>
                  </a:cubicBezTo>
                  <a:cubicBezTo>
                    <a:pt x="27268" y="18070"/>
                    <a:pt x="27294" y="18989"/>
                    <a:pt x="27735" y="19468"/>
                  </a:cubicBezTo>
                  <a:lnTo>
                    <a:pt x="28062" y="19947"/>
                  </a:lnTo>
                  <a:cubicBezTo>
                    <a:pt x="28062" y="19947"/>
                    <a:pt x="28882" y="20499"/>
                    <a:pt x="29549" y="20499"/>
                  </a:cubicBezTo>
                  <a:cubicBezTo>
                    <a:pt x="29725" y="20499"/>
                    <a:pt x="29891" y="20460"/>
                    <a:pt x="30028" y="20363"/>
                  </a:cubicBezTo>
                  <a:cubicBezTo>
                    <a:pt x="30204" y="20237"/>
                    <a:pt x="29801" y="19506"/>
                    <a:pt x="29625" y="19216"/>
                  </a:cubicBezTo>
                  <a:cubicBezTo>
                    <a:pt x="29889" y="19128"/>
                    <a:pt x="30368" y="18926"/>
                    <a:pt x="30167" y="18763"/>
                  </a:cubicBezTo>
                  <a:cubicBezTo>
                    <a:pt x="29930" y="18571"/>
                    <a:pt x="29401" y="18561"/>
                    <a:pt x="29292" y="18561"/>
                  </a:cubicBezTo>
                  <a:cubicBezTo>
                    <a:pt x="29279" y="18561"/>
                    <a:pt x="29272" y="18561"/>
                    <a:pt x="29272" y="18561"/>
                  </a:cubicBezTo>
                  <a:cubicBezTo>
                    <a:pt x="29020" y="18145"/>
                    <a:pt x="28718" y="17767"/>
                    <a:pt x="28390" y="17414"/>
                  </a:cubicBezTo>
                  <a:cubicBezTo>
                    <a:pt x="27533" y="11895"/>
                    <a:pt x="24383" y="4309"/>
                    <a:pt x="24383" y="4309"/>
                  </a:cubicBezTo>
                  <a:cubicBezTo>
                    <a:pt x="20930" y="567"/>
                    <a:pt x="18082" y="12"/>
                    <a:pt x="18082" y="12"/>
                  </a:cubicBezTo>
                  <a:cubicBezTo>
                    <a:pt x="18043" y="4"/>
                    <a:pt x="18002" y="0"/>
                    <a:pt x="17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25"/>
            <p:cNvSpPr/>
            <p:nvPr/>
          </p:nvSpPr>
          <p:spPr>
            <a:xfrm>
              <a:off x="5470772" y="4592411"/>
              <a:ext cx="3393241" cy="421978"/>
            </a:xfrm>
            <a:custGeom>
              <a:avLst/>
              <a:gdLst/>
              <a:ahLst/>
              <a:cxnLst/>
              <a:rect l="l" t="t" r="r" b="b"/>
              <a:pathLst>
                <a:path w="60599" h="7536" extrusionOk="0">
                  <a:moveTo>
                    <a:pt x="19243" y="1"/>
                  </a:moveTo>
                  <a:lnTo>
                    <a:pt x="16130" y="668"/>
                  </a:lnTo>
                  <a:lnTo>
                    <a:pt x="12123" y="3264"/>
                  </a:lnTo>
                  <a:lnTo>
                    <a:pt x="7108" y="3189"/>
                  </a:lnTo>
                  <a:lnTo>
                    <a:pt x="1" y="7536"/>
                  </a:lnTo>
                  <a:lnTo>
                    <a:pt x="60599" y="7536"/>
                  </a:lnTo>
                  <a:lnTo>
                    <a:pt x="56339" y="2823"/>
                  </a:lnTo>
                  <a:lnTo>
                    <a:pt x="53416" y="3189"/>
                  </a:lnTo>
                  <a:lnTo>
                    <a:pt x="44658" y="2823"/>
                  </a:lnTo>
                  <a:lnTo>
                    <a:pt x="36027" y="2559"/>
                  </a:lnTo>
                  <a:lnTo>
                    <a:pt x="34124" y="4776"/>
                  </a:lnTo>
                  <a:lnTo>
                    <a:pt x="23086" y="4159"/>
                  </a:lnTo>
                  <a:lnTo>
                    <a:pt x="21334" y="2848"/>
                  </a:lnTo>
                  <a:lnTo>
                    <a:pt x="19243" y="1"/>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25"/>
            <p:cNvSpPr/>
            <p:nvPr/>
          </p:nvSpPr>
          <p:spPr>
            <a:xfrm>
              <a:off x="6697790" y="3599675"/>
              <a:ext cx="876434" cy="1084511"/>
            </a:xfrm>
            <a:custGeom>
              <a:avLst/>
              <a:gdLst/>
              <a:ahLst/>
              <a:cxnLst/>
              <a:rect l="l" t="t" r="r" b="b"/>
              <a:pathLst>
                <a:path w="15652" h="19368" extrusionOk="0">
                  <a:moveTo>
                    <a:pt x="11027" y="0"/>
                  </a:moveTo>
                  <a:cubicBezTo>
                    <a:pt x="11027" y="0"/>
                    <a:pt x="8191" y="5103"/>
                    <a:pt x="7410" y="8783"/>
                  </a:cubicBezTo>
                  <a:cubicBezTo>
                    <a:pt x="7209" y="9703"/>
                    <a:pt x="1" y="18712"/>
                    <a:pt x="1" y="18712"/>
                  </a:cubicBezTo>
                  <a:lnTo>
                    <a:pt x="1324" y="19368"/>
                  </a:lnTo>
                  <a:cubicBezTo>
                    <a:pt x="1324" y="19368"/>
                    <a:pt x="13320" y="13017"/>
                    <a:pt x="15223" y="7321"/>
                  </a:cubicBezTo>
                  <a:lnTo>
                    <a:pt x="15651" y="1336"/>
                  </a:lnTo>
                  <a:lnTo>
                    <a:pt x="110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25"/>
            <p:cNvSpPr/>
            <p:nvPr/>
          </p:nvSpPr>
          <p:spPr>
            <a:xfrm>
              <a:off x="7162101" y="3620841"/>
              <a:ext cx="398012" cy="600490"/>
            </a:xfrm>
            <a:custGeom>
              <a:avLst/>
              <a:gdLst/>
              <a:ahLst/>
              <a:cxnLst/>
              <a:rect l="l" t="t" r="r" b="b"/>
              <a:pathLst>
                <a:path w="7108" h="10724" extrusionOk="0">
                  <a:moveTo>
                    <a:pt x="2533" y="0"/>
                  </a:moveTo>
                  <a:lnTo>
                    <a:pt x="2407" y="240"/>
                  </a:lnTo>
                  <a:cubicBezTo>
                    <a:pt x="1890" y="1260"/>
                    <a:pt x="0" y="5255"/>
                    <a:pt x="1021" y="8039"/>
                  </a:cubicBezTo>
                  <a:cubicBezTo>
                    <a:pt x="1626" y="9665"/>
                    <a:pt x="3113" y="10396"/>
                    <a:pt x="4448" y="10723"/>
                  </a:cubicBezTo>
                  <a:cubicBezTo>
                    <a:pt x="5608" y="9476"/>
                    <a:pt x="6502" y="8203"/>
                    <a:pt x="6918" y="6943"/>
                  </a:cubicBezTo>
                  <a:lnTo>
                    <a:pt x="7107" y="4448"/>
                  </a:lnTo>
                  <a:lnTo>
                    <a:pt x="25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5"/>
            <p:cNvSpPr/>
            <p:nvPr/>
          </p:nvSpPr>
          <p:spPr>
            <a:xfrm>
              <a:off x="6655458" y="4646726"/>
              <a:ext cx="158858" cy="177896"/>
            </a:xfrm>
            <a:custGeom>
              <a:avLst/>
              <a:gdLst/>
              <a:ahLst/>
              <a:cxnLst/>
              <a:rect l="l" t="t" r="r" b="b"/>
              <a:pathLst>
                <a:path w="2837" h="3177" extrusionOk="0">
                  <a:moveTo>
                    <a:pt x="769" y="1"/>
                  </a:moveTo>
                  <a:cubicBezTo>
                    <a:pt x="769" y="1"/>
                    <a:pt x="505" y="505"/>
                    <a:pt x="404" y="757"/>
                  </a:cubicBezTo>
                  <a:cubicBezTo>
                    <a:pt x="265" y="1047"/>
                    <a:pt x="152" y="1324"/>
                    <a:pt x="64" y="1500"/>
                  </a:cubicBezTo>
                  <a:cubicBezTo>
                    <a:pt x="1" y="1639"/>
                    <a:pt x="51" y="1790"/>
                    <a:pt x="177" y="1866"/>
                  </a:cubicBezTo>
                  <a:cubicBezTo>
                    <a:pt x="467" y="2055"/>
                    <a:pt x="1374" y="2861"/>
                    <a:pt x="1929" y="3176"/>
                  </a:cubicBezTo>
                  <a:lnTo>
                    <a:pt x="2836" y="2193"/>
                  </a:lnTo>
                  <a:cubicBezTo>
                    <a:pt x="2445" y="1513"/>
                    <a:pt x="2080" y="669"/>
                    <a:pt x="2080" y="669"/>
                  </a:cubicBezTo>
                  <a:lnTo>
                    <a:pt x="7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25"/>
            <p:cNvSpPr/>
            <p:nvPr/>
          </p:nvSpPr>
          <p:spPr>
            <a:xfrm>
              <a:off x="6763416" y="4768795"/>
              <a:ext cx="112270" cy="61483"/>
            </a:xfrm>
            <a:custGeom>
              <a:avLst/>
              <a:gdLst/>
              <a:ahLst/>
              <a:cxnLst/>
              <a:rect l="l" t="t" r="r" b="b"/>
              <a:pathLst>
                <a:path w="2005" h="1098" extrusionOk="0">
                  <a:moveTo>
                    <a:pt x="908" y="1"/>
                  </a:moveTo>
                  <a:lnTo>
                    <a:pt x="1" y="1009"/>
                  </a:lnTo>
                  <a:cubicBezTo>
                    <a:pt x="509" y="1053"/>
                    <a:pt x="1017" y="1098"/>
                    <a:pt x="1351" y="1098"/>
                  </a:cubicBezTo>
                  <a:cubicBezTo>
                    <a:pt x="1489" y="1098"/>
                    <a:pt x="1598" y="1090"/>
                    <a:pt x="1664" y="1072"/>
                  </a:cubicBezTo>
                  <a:cubicBezTo>
                    <a:pt x="1941" y="1021"/>
                    <a:pt x="2004" y="883"/>
                    <a:pt x="1992" y="744"/>
                  </a:cubicBezTo>
                  <a:cubicBezTo>
                    <a:pt x="1992" y="631"/>
                    <a:pt x="1916" y="530"/>
                    <a:pt x="1803" y="492"/>
                  </a:cubicBezTo>
                  <a:cubicBezTo>
                    <a:pt x="1588" y="454"/>
                    <a:pt x="1261" y="253"/>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25"/>
            <p:cNvSpPr/>
            <p:nvPr/>
          </p:nvSpPr>
          <p:spPr>
            <a:xfrm>
              <a:off x="7303936" y="3081049"/>
              <a:ext cx="716904" cy="593435"/>
            </a:xfrm>
            <a:custGeom>
              <a:avLst/>
              <a:gdLst/>
              <a:ahLst/>
              <a:cxnLst/>
              <a:rect l="l" t="t" r="r" b="b"/>
              <a:pathLst>
                <a:path w="12803" h="10598" extrusionOk="0">
                  <a:moveTo>
                    <a:pt x="6502" y="0"/>
                  </a:moveTo>
                  <a:cubicBezTo>
                    <a:pt x="2067" y="1513"/>
                    <a:pt x="0" y="10006"/>
                    <a:pt x="0" y="10006"/>
                  </a:cubicBezTo>
                  <a:lnTo>
                    <a:pt x="4826" y="10598"/>
                  </a:lnTo>
                  <a:cubicBezTo>
                    <a:pt x="6691" y="10396"/>
                    <a:pt x="12803" y="4297"/>
                    <a:pt x="12803" y="4297"/>
                  </a:cubicBezTo>
                  <a:cubicBezTo>
                    <a:pt x="9350" y="555"/>
                    <a:pt x="6502" y="0"/>
                    <a:pt x="6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25"/>
            <p:cNvSpPr/>
            <p:nvPr/>
          </p:nvSpPr>
          <p:spPr>
            <a:xfrm>
              <a:off x="7057670" y="3599675"/>
              <a:ext cx="1061945" cy="1150865"/>
            </a:xfrm>
            <a:custGeom>
              <a:avLst/>
              <a:gdLst/>
              <a:ahLst/>
              <a:cxnLst/>
              <a:rect l="l" t="t" r="r" b="b"/>
              <a:pathLst>
                <a:path w="18965" h="20553" extrusionOk="0">
                  <a:moveTo>
                    <a:pt x="4600" y="0"/>
                  </a:moveTo>
                  <a:lnTo>
                    <a:pt x="4600" y="0"/>
                  </a:lnTo>
                  <a:cubicBezTo>
                    <a:pt x="0" y="9501"/>
                    <a:pt x="10358" y="8128"/>
                    <a:pt x="10497" y="8846"/>
                  </a:cubicBezTo>
                  <a:cubicBezTo>
                    <a:pt x="10635" y="9577"/>
                    <a:pt x="9224" y="20136"/>
                    <a:pt x="9224" y="20136"/>
                  </a:cubicBezTo>
                  <a:lnTo>
                    <a:pt x="10635" y="20552"/>
                  </a:lnTo>
                  <a:cubicBezTo>
                    <a:pt x="10635" y="20552"/>
                    <a:pt x="18965" y="5507"/>
                    <a:pt x="17654" y="4448"/>
                  </a:cubicBezTo>
                  <a:cubicBezTo>
                    <a:pt x="16344" y="3402"/>
                    <a:pt x="9224" y="1336"/>
                    <a:pt x="9224" y="1336"/>
                  </a:cubicBezTo>
                  <a:lnTo>
                    <a:pt x="46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5"/>
            <p:cNvSpPr/>
            <p:nvPr/>
          </p:nvSpPr>
          <p:spPr>
            <a:xfrm>
              <a:off x="7548018" y="4726463"/>
              <a:ext cx="211773" cy="170169"/>
            </a:xfrm>
            <a:custGeom>
              <a:avLst/>
              <a:gdLst/>
              <a:ahLst/>
              <a:cxnLst/>
              <a:rect l="l" t="t" r="r" b="b"/>
              <a:pathLst>
                <a:path w="3782" h="3039" extrusionOk="0">
                  <a:moveTo>
                    <a:pt x="467" y="1"/>
                  </a:moveTo>
                  <a:cubicBezTo>
                    <a:pt x="467" y="1"/>
                    <a:pt x="303" y="543"/>
                    <a:pt x="240" y="807"/>
                  </a:cubicBezTo>
                  <a:cubicBezTo>
                    <a:pt x="165" y="1110"/>
                    <a:pt x="89" y="1412"/>
                    <a:pt x="39" y="1614"/>
                  </a:cubicBezTo>
                  <a:cubicBezTo>
                    <a:pt x="1" y="1752"/>
                    <a:pt x="77" y="1891"/>
                    <a:pt x="215" y="1954"/>
                  </a:cubicBezTo>
                  <a:cubicBezTo>
                    <a:pt x="908" y="2231"/>
                    <a:pt x="2899" y="3025"/>
                    <a:pt x="3353" y="3037"/>
                  </a:cubicBezTo>
                  <a:cubicBezTo>
                    <a:pt x="3366" y="3038"/>
                    <a:pt x="3378" y="3038"/>
                    <a:pt x="3390" y="3038"/>
                  </a:cubicBezTo>
                  <a:cubicBezTo>
                    <a:pt x="3638" y="3038"/>
                    <a:pt x="3719" y="2918"/>
                    <a:pt x="3743" y="2798"/>
                  </a:cubicBezTo>
                  <a:cubicBezTo>
                    <a:pt x="3781" y="2685"/>
                    <a:pt x="3731" y="2559"/>
                    <a:pt x="3617" y="2508"/>
                  </a:cubicBezTo>
                  <a:cubicBezTo>
                    <a:pt x="3076" y="2244"/>
                    <a:pt x="1878" y="429"/>
                    <a:pt x="1878" y="429"/>
                  </a:cubicBezTo>
                  <a:lnTo>
                    <a:pt x="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25"/>
            <p:cNvSpPr/>
            <p:nvPr/>
          </p:nvSpPr>
          <p:spPr>
            <a:xfrm>
              <a:off x="7753912" y="3305925"/>
              <a:ext cx="491300" cy="787010"/>
            </a:xfrm>
            <a:custGeom>
              <a:avLst/>
              <a:gdLst/>
              <a:ahLst/>
              <a:cxnLst/>
              <a:rect l="l" t="t" r="r" b="b"/>
              <a:pathLst>
                <a:path w="8774" h="14055" extrusionOk="0">
                  <a:moveTo>
                    <a:pt x="3978" y="1"/>
                  </a:moveTo>
                  <a:cubicBezTo>
                    <a:pt x="2484" y="1"/>
                    <a:pt x="1" y="1883"/>
                    <a:pt x="747" y="3986"/>
                  </a:cubicBezTo>
                  <a:cubicBezTo>
                    <a:pt x="1642" y="6557"/>
                    <a:pt x="7652" y="14054"/>
                    <a:pt x="7652" y="14054"/>
                  </a:cubicBezTo>
                  <a:lnTo>
                    <a:pt x="8774" y="13386"/>
                  </a:lnTo>
                  <a:cubicBezTo>
                    <a:pt x="7917" y="7867"/>
                    <a:pt x="4767" y="281"/>
                    <a:pt x="4767" y="281"/>
                  </a:cubicBezTo>
                  <a:cubicBezTo>
                    <a:pt x="4578" y="89"/>
                    <a:pt x="4302" y="1"/>
                    <a:pt x="3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25"/>
            <p:cNvSpPr/>
            <p:nvPr/>
          </p:nvSpPr>
          <p:spPr>
            <a:xfrm>
              <a:off x="7087291" y="2680293"/>
              <a:ext cx="735998" cy="642823"/>
            </a:xfrm>
            <a:custGeom>
              <a:avLst/>
              <a:gdLst/>
              <a:ahLst/>
              <a:cxnLst/>
              <a:rect l="l" t="t" r="r" b="b"/>
              <a:pathLst>
                <a:path w="13144" h="11480" extrusionOk="0">
                  <a:moveTo>
                    <a:pt x="4701" y="0"/>
                  </a:moveTo>
                  <a:cubicBezTo>
                    <a:pt x="4701" y="0"/>
                    <a:pt x="1" y="5834"/>
                    <a:pt x="1" y="8720"/>
                  </a:cubicBezTo>
                  <a:cubicBezTo>
                    <a:pt x="1" y="9879"/>
                    <a:pt x="6087" y="11480"/>
                    <a:pt x="6087" y="11480"/>
                  </a:cubicBezTo>
                  <a:cubicBezTo>
                    <a:pt x="6087" y="11480"/>
                    <a:pt x="13143" y="7737"/>
                    <a:pt x="10371" y="7157"/>
                  </a:cubicBezTo>
                  <a:cubicBezTo>
                    <a:pt x="9023" y="6880"/>
                    <a:pt x="5973" y="6313"/>
                    <a:pt x="5091" y="6112"/>
                  </a:cubicBezTo>
                  <a:cubicBezTo>
                    <a:pt x="4360" y="5935"/>
                    <a:pt x="5986" y="731"/>
                    <a:pt x="5986" y="731"/>
                  </a:cubicBezTo>
                  <a:lnTo>
                    <a:pt x="4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25"/>
            <p:cNvSpPr/>
            <p:nvPr/>
          </p:nvSpPr>
          <p:spPr>
            <a:xfrm>
              <a:off x="8182385" y="4055474"/>
              <a:ext cx="134108" cy="131308"/>
            </a:xfrm>
            <a:custGeom>
              <a:avLst/>
              <a:gdLst/>
              <a:ahLst/>
              <a:cxnLst/>
              <a:rect l="l" t="t" r="r" b="b"/>
              <a:pathLst>
                <a:path w="2395" h="2345" extrusionOk="0">
                  <a:moveTo>
                    <a:pt x="1122" y="0"/>
                  </a:moveTo>
                  <a:lnTo>
                    <a:pt x="0" y="668"/>
                  </a:lnTo>
                  <a:cubicBezTo>
                    <a:pt x="0" y="668"/>
                    <a:pt x="25" y="1878"/>
                    <a:pt x="681" y="2243"/>
                  </a:cubicBezTo>
                  <a:cubicBezTo>
                    <a:pt x="807" y="2315"/>
                    <a:pt x="943" y="2344"/>
                    <a:pt x="1079" y="2344"/>
                  </a:cubicBezTo>
                  <a:cubicBezTo>
                    <a:pt x="1632" y="2344"/>
                    <a:pt x="2193" y="1865"/>
                    <a:pt x="2193" y="1865"/>
                  </a:cubicBezTo>
                  <a:cubicBezTo>
                    <a:pt x="2394" y="1323"/>
                    <a:pt x="1122" y="0"/>
                    <a:pt x="1122"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25"/>
            <p:cNvSpPr/>
            <p:nvPr/>
          </p:nvSpPr>
          <p:spPr>
            <a:xfrm>
              <a:off x="8199296" y="4137787"/>
              <a:ext cx="150347" cy="90432"/>
            </a:xfrm>
            <a:custGeom>
              <a:avLst/>
              <a:gdLst/>
              <a:ahLst/>
              <a:cxnLst/>
              <a:rect l="l" t="t" r="r" b="b"/>
              <a:pathLst>
                <a:path w="2685" h="1615" extrusionOk="0">
                  <a:moveTo>
                    <a:pt x="1324" y="1"/>
                  </a:moveTo>
                  <a:cubicBezTo>
                    <a:pt x="700" y="1"/>
                    <a:pt x="1" y="370"/>
                    <a:pt x="1" y="370"/>
                  </a:cubicBezTo>
                  <a:lnTo>
                    <a:pt x="492" y="1063"/>
                  </a:lnTo>
                  <a:cubicBezTo>
                    <a:pt x="492" y="1063"/>
                    <a:pt x="1312" y="1615"/>
                    <a:pt x="1979" y="1615"/>
                  </a:cubicBezTo>
                  <a:cubicBezTo>
                    <a:pt x="2155" y="1615"/>
                    <a:pt x="2321" y="1576"/>
                    <a:pt x="2458" y="1479"/>
                  </a:cubicBezTo>
                  <a:cubicBezTo>
                    <a:pt x="2685" y="1315"/>
                    <a:pt x="1979" y="219"/>
                    <a:pt x="1979" y="219"/>
                  </a:cubicBezTo>
                  <a:cubicBezTo>
                    <a:pt x="1804" y="58"/>
                    <a:pt x="1570" y="1"/>
                    <a:pt x="1324" y="1"/>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25"/>
            <p:cNvSpPr/>
            <p:nvPr/>
          </p:nvSpPr>
          <p:spPr>
            <a:xfrm>
              <a:off x="8274777" y="4119645"/>
              <a:ext cx="85448" cy="40316"/>
            </a:xfrm>
            <a:custGeom>
              <a:avLst/>
              <a:gdLst/>
              <a:ahLst/>
              <a:cxnLst/>
              <a:rect l="l" t="t" r="r" b="b"/>
              <a:pathLst>
                <a:path w="1526" h="720" extrusionOk="0">
                  <a:moveTo>
                    <a:pt x="373" y="1"/>
                  </a:moveTo>
                  <a:cubicBezTo>
                    <a:pt x="361" y="1"/>
                    <a:pt x="354" y="1"/>
                    <a:pt x="354" y="1"/>
                  </a:cubicBezTo>
                  <a:cubicBezTo>
                    <a:pt x="354" y="1"/>
                    <a:pt x="1" y="417"/>
                    <a:pt x="543" y="719"/>
                  </a:cubicBezTo>
                  <a:cubicBezTo>
                    <a:pt x="543" y="719"/>
                    <a:pt x="1526" y="429"/>
                    <a:pt x="1261" y="203"/>
                  </a:cubicBezTo>
                  <a:cubicBezTo>
                    <a:pt x="1013" y="11"/>
                    <a:pt x="482" y="1"/>
                    <a:pt x="373" y="1"/>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25"/>
            <p:cNvSpPr/>
            <p:nvPr/>
          </p:nvSpPr>
          <p:spPr>
            <a:xfrm>
              <a:off x="6718284" y="1274035"/>
              <a:ext cx="1907246" cy="3630996"/>
            </a:xfrm>
            <a:custGeom>
              <a:avLst/>
              <a:gdLst/>
              <a:ahLst/>
              <a:cxnLst/>
              <a:rect l="l" t="t" r="r" b="b"/>
              <a:pathLst>
                <a:path w="34061" h="64845" extrusionOk="0">
                  <a:moveTo>
                    <a:pt x="618" y="1"/>
                  </a:moveTo>
                  <a:lnTo>
                    <a:pt x="0" y="328"/>
                  </a:lnTo>
                  <a:lnTo>
                    <a:pt x="33430" y="64845"/>
                  </a:lnTo>
                  <a:lnTo>
                    <a:pt x="34060" y="64517"/>
                  </a:lnTo>
                  <a:lnTo>
                    <a:pt x="6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25"/>
            <p:cNvSpPr/>
            <p:nvPr/>
          </p:nvSpPr>
          <p:spPr>
            <a:xfrm>
              <a:off x="7351196" y="2566679"/>
              <a:ext cx="138364" cy="154602"/>
            </a:xfrm>
            <a:custGeom>
              <a:avLst/>
              <a:gdLst/>
              <a:ahLst/>
              <a:cxnLst/>
              <a:rect l="l" t="t" r="r" b="b"/>
              <a:pathLst>
                <a:path w="2471" h="2761" extrusionOk="0">
                  <a:moveTo>
                    <a:pt x="1273" y="0"/>
                  </a:moveTo>
                  <a:cubicBezTo>
                    <a:pt x="643" y="89"/>
                    <a:pt x="0" y="2029"/>
                    <a:pt x="0" y="2029"/>
                  </a:cubicBezTo>
                  <a:lnTo>
                    <a:pt x="1273" y="2760"/>
                  </a:lnTo>
                  <a:cubicBezTo>
                    <a:pt x="1273" y="2760"/>
                    <a:pt x="2420" y="2130"/>
                    <a:pt x="2445" y="1298"/>
                  </a:cubicBezTo>
                  <a:cubicBezTo>
                    <a:pt x="2470" y="467"/>
                    <a:pt x="1273" y="0"/>
                    <a:pt x="1273"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25"/>
            <p:cNvSpPr/>
            <p:nvPr/>
          </p:nvSpPr>
          <p:spPr>
            <a:xfrm>
              <a:off x="5028411" y="1307912"/>
              <a:ext cx="2105524" cy="1756955"/>
            </a:xfrm>
            <a:custGeom>
              <a:avLst/>
              <a:gdLst/>
              <a:ahLst/>
              <a:cxnLst/>
              <a:rect l="l" t="t" r="r" b="b"/>
              <a:pathLst>
                <a:path w="37602" h="31377" extrusionOk="0">
                  <a:moveTo>
                    <a:pt x="29978" y="0"/>
                  </a:moveTo>
                  <a:cubicBezTo>
                    <a:pt x="19103" y="1613"/>
                    <a:pt x="10887" y="15185"/>
                    <a:pt x="0" y="16797"/>
                  </a:cubicBezTo>
                  <a:lnTo>
                    <a:pt x="7624" y="31377"/>
                  </a:lnTo>
                  <a:cubicBezTo>
                    <a:pt x="18498" y="29764"/>
                    <a:pt x="26714" y="16180"/>
                    <a:pt x="37601" y="14580"/>
                  </a:cubicBezTo>
                  <a:lnTo>
                    <a:pt x="29978"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25"/>
            <p:cNvSpPr/>
            <p:nvPr/>
          </p:nvSpPr>
          <p:spPr>
            <a:xfrm>
              <a:off x="5028411" y="1899891"/>
              <a:ext cx="885561" cy="798769"/>
            </a:xfrm>
            <a:custGeom>
              <a:avLst/>
              <a:gdLst/>
              <a:ahLst/>
              <a:cxnLst/>
              <a:rect l="l" t="t" r="r" b="b"/>
              <a:pathLst>
                <a:path w="15815" h="14265" extrusionOk="0">
                  <a:moveTo>
                    <a:pt x="11606" y="1"/>
                  </a:moveTo>
                  <a:cubicBezTo>
                    <a:pt x="8821" y="1853"/>
                    <a:pt x="3491" y="5709"/>
                    <a:pt x="0" y="6225"/>
                  </a:cubicBezTo>
                  <a:lnTo>
                    <a:pt x="4196" y="14265"/>
                  </a:lnTo>
                  <a:cubicBezTo>
                    <a:pt x="11908" y="12387"/>
                    <a:pt x="14403" y="9476"/>
                    <a:pt x="15814" y="8027"/>
                  </a:cubicBezTo>
                  <a:cubicBezTo>
                    <a:pt x="14416" y="5356"/>
                    <a:pt x="13017" y="2672"/>
                    <a:pt x="116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5"/>
            <p:cNvSpPr/>
            <p:nvPr/>
          </p:nvSpPr>
          <p:spPr>
            <a:xfrm>
              <a:off x="5707182" y="1307912"/>
              <a:ext cx="1043579" cy="655533"/>
            </a:xfrm>
            <a:custGeom>
              <a:avLst/>
              <a:gdLst/>
              <a:ahLst/>
              <a:cxnLst/>
              <a:rect l="l" t="t" r="r" b="b"/>
              <a:pathLst>
                <a:path w="18637" h="11707" extrusionOk="0">
                  <a:moveTo>
                    <a:pt x="17856" y="0"/>
                  </a:moveTo>
                  <a:cubicBezTo>
                    <a:pt x="10686" y="1072"/>
                    <a:pt x="5696" y="6314"/>
                    <a:pt x="0" y="10220"/>
                  </a:cubicBezTo>
                  <a:lnTo>
                    <a:pt x="782" y="11707"/>
                  </a:lnTo>
                  <a:cubicBezTo>
                    <a:pt x="6477" y="7800"/>
                    <a:pt x="11467" y="2558"/>
                    <a:pt x="18637" y="1500"/>
                  </a:cubicBezTo>
                  <a:cubicBezTo>
                    <a:pt x="18385" y="996"/>
                    <a:pt x="18120" y="505"/>
                    <a:pt x="17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5"/>
            <p:cNvSpPr/>
            <p:nvPr/>
          </p:nvSpPr>
          <p:spPr>
            <a:xfrm>
              <a:off x="5770681" y="1429981"/>
              <a:ext cx="1044307" cy="655533"/>
            </a:xfrm>
            <a:custGeom>
              <a:avLst/>
              <a:gdLst/>
              <a:ahLst/>
              <a:cxnLst/>
              <a:rect l="l" t="t" r="r" b="b"/>
              <a:pathLst>
                <a:path w="18650" h="11707" extrusionOk="0">
                  <a:moveTo>
                    <a:pt x="17856" y="0"/>
                  </a:moveTo>
                  <a:cubicBezTo>
                    <a:pt x="10686" y="1071"/>
                    <a:pt x="5696" y="6313"/>
                    <a:pt x="0" y="10220"/>
                  </a:cubicBezTo>
                  <a:lnTo>
                    <a:pt x="794" y="11707"/>
                  </a:lnTo>
                  <a:cubicBezTo>
                    <a:pt x="6477" y="7800"/>
                    <a:pt x="11467" y="2558"/>
                    <a:pt x="18650" y="1500"/>
                  </a:cubicBezTo>
                  <a:cubicBezTo>
                    <a:pt x="18385" y="996"/>
                    <a:pt x="18120" y="504"/>
                    <a:pt x="17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5"/>
            <p:cNvSpPr/>
            <p:nvPr/>
          </p:nvSpPr>
          <p:spPr>
            <a:xfrm>
              <a:off x="5834907" y="1552050"/>
              <a:ext cx="1043579" cy="655533"/>
            </a:xfrm>
            <a:custGeom>
              <a:avLst/>
              <a:gdLst/>
              <a:ahLst/>
              <a:cxnLst/>
              <a:rect l="l" t="t" r="r" b="b"/>
              <a:pathLst>
                <a:path w="18637" h="11707" extrusionOk="0">
                  <a:moveTo>
                    <a:pt x="17855" y="0"/>
                  </a:moveTo>
                  <a:cubicBezTo>
                    <a:pt x="10673" y="1071"/>
                    <a:pt x="5683" y="6313"/>
                    <a:pt x="0" y="10220"/>
                  </a:cubicBezTo>
                  <a:cubicBezTo>
                    <a:pt x="265" y="10711"/>
                    <a:pt x="517" y="11215"/>
                    <a:pt x="781" y="11707"/>
                  </a:cubicBezTo>
                  <a:cubicBezTo>
                    <a:pt x="6477" y="7800"/>
                    <a:pt x="11467" y="2558"/>
                    <a:pt x="18637" y="1500"/>
                  </a:cubicBezTo>
                  <a:lnTo>
                    <a:pt x="17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5"/>
            <p:cNvSpPr/>
            <p:nvPr/>
          </p:nvSpPr>
          <p:spPr>
            <a:xfrm>
              <a:off x="5899077" y="1674119"/>
              <a:ext cx="1043635" cy="655533"/>
            </a:xfrm>
            <a:custGeom>
              <a:avLst/>
              <a:gdLst/>
              <a:ahLst/>
              <a:cxnLst/>
              <a:rect l="l" t="t" r="r" b="b"/>
              <a:pathLst>
                <a:path w="18638" h="11707" extrusionOk="0">
                  <a:moveTo>
                    <a:pt x="17856" y="0"/>
                  </a:moveTo>
                  <a:cubicBezTo>
                    <a:pt x="10674" y="1059"/>
                    <a:pt x="5684" y="6301"/>
                    <a:pt x="1" y="10220"/>
                  </a:cubicBezTo>
                  <a:lnTo>
                    <a:pt x="782" y="11707"/>
                  </a:lnTo>
                  <a:cubicBezTo>
                    <a:pt x="6465" y="7800"/>
                    <a:pt x="11455" y="2558"/>
                    <a:pt x="18637" y="1500"/>
                  </a:cubicBezTo>
                  <a:lnTo>
                    <a:pt x="17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5"/>
            <p:cNvSpPr/>
            <p:nvPr/>
          </p:nvSpPr>
          <p:spPr>
            <a:xfrm>
              <a:off x="5283132" y="1796188"/>
              <a:ext cx="1723078" cy="1024541"/>
            </a:xfrm>
            <a:custGeom>
              <a:avLst/>
              <a:gdLst/>
              <a:ahLst/>
              <a:cxnLst/>
              <a:rect l="l" t="t" r="r" b="b"/>
              <a:pathLst>
                <a:path w="30772" h="18297" extrusionOk="0">
                  <a:moveTo>
                    <a:pt x="29990" y="0"/>
                  </a:moveTo>
                  <a:cubicBezTo>
                    <a:pt x="19103" y="1613"/>
                    <a:pt x="10900" y="15184"/>
                    <a:pt x="0" y="16797"/>
                  </a:cubicBezTo>
                  <a:lnTo>
                    <a:pt x="794" y="18297"/>
                  </a:lnTo>
                  <a:cubicBezTo>
                    <a:pt x="11681" y="16684"/>
                    <a:pt x="19884" y="3100"/>
                    <a:pt x="30771" y="1500"/>
                  </a:cubicBezTo>
                  <a:cubicBezTo>
                    <a:pt x="30507" y="996"/>
                    <a:pt x="30255" y="504"/>
                    <a:pt x="299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5"/>
            <p:cNvSpPr/>
            <p:nvPr/>
          </p:nvSpPr>
          <p:spPr>
            <a:xfrm>
              <a:off x="5347303" y="1918257"/>
              <a:ext cx="1723134" cy="1024541"/>
            </a:xfrm>
            <a:custGeom>
              <a:avLst/>
              <a:gdLst/>
              <a:ahLst/>
              <a:cxnLst/>
              <a:rect l="l" t="t" r="r" b="b"/>
              <a:pathLst>
                <a:path w="30773" h="18297" extrusionOk="0">
                  <a:moveTo>
                    <a:pt x="29978" y="0"/>
                  </a:moveTo>
                  <a:cubicBezTo>
                    <a:pt x="19091" y="1613"/>
                    <a:pt x="10888" y="15184"/>
                    <a:pt x="1" y="16797"/>
                  </a:cubicBezTo>
                  <a:cubicBezTo>
                    <a:pt x="265" y="17301"/>
                    <a:pt x="530" y="17793"/>
                    <a:pt x="782" y="18297"/>
                  </a:cubicBezTo>
                  <a:cubicBezTo>
                    <a:pt x="11669" y="16684"/>
                    <a:pt x="19885" y="3113"/>
                    <a:pt x="30772" y="1500"/>
                  </a:cubicBezTo>
                  <a:cubicBezTo>
                    <a:pt x="30508" y="996"/>
                    <a:pt x="30243" y="504"/>
                    <a:pt x="29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5"/>
            <p:cNvSpPr/>
            <p:nvPr/>
          </p:nvSpPr>
          <p:spPr>
            <a:xfrm>
              <a:off x="5410801" y="2040326"/>
              <a:ext cx="1723134" cy="1024541"/>
            </a:xfrm>
            <a:custGeom>
              <a:avLst/>
              <a:gdLst/>
              <a:ahLst/>
              <a:cxnLst/>
              <a:rect l="l" t="t" r="r" b="b"/>
              <a:pathLst>
                <a:path w="30773" h="18297" extrusionOk="0">
                  <a:moveTo>
                    <a:pt x="29978" y="0"/>
                  </a:moveTo>
                  <a:cubicBezTo>
                    <a:pt x="19104" y="1613"/>
                    <a:pt x="10888" y="15184"/>
                    <a:pt x="1" y="16797"/>
                  </a:cubicBezTo>
                  <a:lnTo>
                    <a:pt x="795" y="18297"/>
                  </a:lnTo>
                  <a:cubicBezTo>
                    <a:pt x="11669" y="16684"/>
                    <a:pt x="19885" y="3100"/>
                    <a:pt x="30772" y="1500"/>
                  </a:cubicBezTo>
                  <a:lnTo>
                    <a:pt x="299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5"/>
            <p:cNvSpPr/>
            <p:nvPr/>
          </p:nvSpPr>
          <p:spPr>
            <a:xfrm>
              <a:off x="5808757" y="4592411"/>
              <a:ext cx="158802" cy="178568"/>
            </a:xfrm>
            <a:custGeom>
              <a:avLst/>
              <a:gdLst/>
              <a:ahLst/>
              <a:cxnLst/>
              <a:rect l="l" t="t" r="r" b="b"/>
              <a:pathLst>
                <a:path w="2836" h="3189" extrusionOk="0">
                  <a:moveTo>
                    <a:pt x="769" y="1"/>
                  </a:moveTo>
                  <a:cubicBezTo>
                    <a:pt x="769" y="1"/>
                    <a:pt x="505" y="505"/>
                    <a:pt x="404" y="757"/>
                  </a:cubicBezTo>
                  <a:lnTo>
                    <a:pt x="64" y="1513"/>
                  </a:lnTo>
                  <a:cubicBezTo>
                    <a:pt x="1" y="1639"/>
                    <a:pt x="51" y="1802"/>
                    <a:pt x="177" y="1878"/>
                  </a:cubicBezTo>
                  <a:cubicBezTo>
                    <a:pt x="467" y="2054"/>
                    <a:pt x="1374" y="2861"/>
                    <a:pt x="1929" y="3189"/>
                  </a:cubicBezTo>
                  <a:lnTo>
                    <a:pt x="2836" y="2193"/>
                  </a:lnTo>
                  <a:cubicBezTo>
                    <a:pt x="2445" y="1513"/>
                    <a:pt x="2080" y="668"/>
                    <a:pt x="2080" y="668"/>
                  </a:cubicBezTo>
                  <a:lnTo>
                    <a:pt x="7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25"/>
            <p:cNvSpPr/>
            <p:nvPr/>
          </p:nvSpPr>
          <p:spPr>
            <a:xfrm>
              <a:off x="5916716" y="4714480"/>
              <a:ext cx="112270" cy="61147"/>
            </a:xfrm>
            <a:custGeom>
              <a:avLst/>
              <a:gdLst/>
              <a:ahLst/>
              <a:cxnLst/>
              <a:rect l="l" t="t" r="r" b="b"/>
              <a:pathLst>
                <a:path w="2005" h="1092" extrusionOk="0">
                  <a:moveTo>
                    <a:pt x="908" y="0"/>
                  </a:moveTo>
                  <a:lnTo>
                    <a:pt x="1" y="996"/>
                  </a:lnTo>
                  <a:cubicBezTo>
                    <a:pt x="518" y="1050"/>
                    <a:pt x="1036" y="1092"/>
                    <a:pt x="1370" y="1092"/>
                  </a:cubicBezTo>
                  <a:cubicBezTo>
                    <a:pt x="1499" y="1092"/>
                    <a:pt x="1601" y="1086"/>
                    <a:pt x="1664" y="1072"/>
                  </a:cubicBezTo>
                  <a:cubicBezTo>
                    <a:pt x="1941" y="1021"/>
                    <a:pt x="2004" y="883"/>
                    <a:pt x="1992" y="744"/>
                  </a:cubicBezTo>
                  <a:cubicBezTo>
                    <a:pt x="1992" y="631"/>
                    <a:pt x="1916" y="517"/>
                    <a:pt x="1803" y="492"/>
                  </a:cubicBezTo>
                  <a:cubicBezTo>
                    <a:pt x="1588" y="454"/>
                    <a:pt x="1261" y="252"/>
                    <a:pt x="9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25"/>
            <p:cNvSpPr/>
            <p:nvPr/>
          </p:nvSpPr>
          <p:spPr>
            <a:xfrm>
              <a:off x="6297034" y="2888427"/>
              <a:ext cx="648478" cy="616001"/>
            </a:xfrm>
            <a:custGeom>
              <a:avLst/>
              <a:gdLst/>
              <a:ahLst/>
              <a:cxnLst/>
              <a:rect l="l" t="t" r="r" b="b"/>
              <a:pathLst>
                <a:path w="11581" h="11001" extrusionOk="0">
                  <a:moveTo>
                    <a:pt x="4613" y="0"/>
                  </a:moveTo>
                  <a:cubicBezTo>
                    <a:pt x="517" y="2281"/>
                    <a:pt x="1" y="11001"/>
                    <a:pt x="1" y="11001"/>
                  </a:cubicBezTo>
                  <a:lnTo>
                    <a:pt x="6767" y="11001"/>
                  </a:lnTo>
                  <a:cubicBezTo>
                    <a:pt x="8582" y="10472"/>
                    <a:pt x="11581" y="3088"/>
                    <a:pt x="11581" y="3088"/>
                  </a:cubicBezTo>
                  <a:cubicBezTo>
                    <a:pt x="7511" y="26"/>
                    <a:pt x="4613" y="0"/>
                    <a:pt x="4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25"/>
            <p:cNvSpPr/>
            <p:nvPr/>
          </p:nvSpPr>
          <p:spPr>
            <a:xfrm>
              <a:off x="7092947" y="4739173"/>
              <a:ext cx="219500" cy="121061"/>
            </a:xfrm>
            <a:custGeom>
              <a:avLst/>
              <a:gdLst/>
              <a:ahLst/>
              <a:cxnLst/>
              <a:rect l="l" t="t" r="r" b="b"/>
              <a:pathLst>
                <a:path w="3920" h="2162" extrusionOk="0">
                  <a:moveTo>
                    <a:pt x="0" y="1"/>
                  </a:moveTo>
                  <a:lnTo>
                    <a:pt x="0" y="832"/>
                  </a:lnTo>
                  <a:cubicBezTo>
                    <a:pt x="13" y="1147"/>
                    <a:pt x="26" y="1450"/>
                    <a:pt x="26" y="1664"/>
                  </a:cubicBezTo>
                  <a:cubicBezTo>
                    <a:pt x="26" y="1802"/>
                    <a:pt x="139" y="1928"/>
                    <a:pt x="290" y="1941"/>
                  </a:cubicBezTo>
                  <a:cubicBezTo>
                    <a:pt x="879" y="2002"/>
                    <a:pt x="2386" y="2161"/>
                    <a:pt x="3179" y="2161"/>
                  </a:cubicBezTo>
                  <a:cubicBezTo>
                    <a:pt x="3369" y="2161"/>
                    <a:pt x="3519" y="2152"/>
                    <a:pt x="3604" y="2130"/>
                  </a:cubicBezTo>
                  <a:cubicBezTo>
                    <a:pt x="3869" y="2067"/>
                    <a:pt x="3919" y="1916"/>
                    <a:pt x="3919" y="1790"/>
                  </a:cubicBezTo>
                  <a:cubicBezTo>
                    <a:pt x="3907" y="1676"/>
                    <a:pt x="3831" y="1576"/>
                    <a:pt x="3718" y="1550"/>
                  </a:cubicBezTo>
                  <a:cubicBezTo>
                    <a:pt x="3113" y="1450"/>
                    <a:pt x="1475" y="26"/>
                    <a:pt x="1475" y="26"/>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5"/>
            <p:cNvSpPr/>
            <p:nvPr/>
          </p:nvSpPr>
          <p:spPr>
            <a:xfrm>
              <a:off x="6641627" y="2888427"/>
              <a:ext cx="889537" cy="363464"/>
            </a:xfrm>
            <a:custGeom>
              <a:avLst/>
              <a:gdLst/>
              <a:ahLst/>
              <a:cxnLst/>
              <a:rect l="l" t="t" r="r" b="b"/>
              <a:pathLst>
                <a:path w="15886" h="6491" extrusionOk="0">
                  <a:moveTo>
                    <a:pt x="14983" y="0"/>
                  </a:moveTo>
                  <a:cubicBezTo>
                    <a:pt x="9406" y="0"/>
                    <a:pt x="1521" y="1903"/>
                    <a:pt x="1521" y="1903"/>
                  </a:cubicBezTo>
                  <a:cubicBezTo>
                    <a:pt x="296" y="2765"/>
                    <a:pt x="1" y="6491"/>
                    <a:pt x="2651" y="6491"/>
                  </a:cubicBezTo>
                  <a:cubicBezTo>
                    <a:pt x="2673" y="6491"/>
                    <a:pt x="2695" y="6490"/>
                    <a:pt x="2718" y="6490"/>
                  </a:cubicBezTo>
                  <a:cubicBezTo>
                    <a:pt x="5654" y="6427"/>
                    <a:pt x="15886" y="1223"/>
                    <a:pt x="15886" y="1223"/>
                  </a:cubicBezTo>
                  <a:lnTo>
                    <a:pt x="15092" y="0"/>
                  </a:lnTo>
                  <a:cubicBezTo>
                    <a:pt x="15055" y="0"/>
                    <a:pt x="15019" y="0"/>
                    <a:pt x="14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5"/>
            <p:cNvSpPr/>
            <p:nvPr/>
          </p:nvSpPr>
          <p:spPr>
            <a:xfrm>
              <a:off x="7123296" y="2319517"/>
              <a:ext cx="141163" cy="133604"/>
            </a:xfrm>
            <a:custGeom>
              <a:avLst/>
              <a:gdLst/>
              <a:ahLst/>
              <a:cxnLst/>
              <a:rect l="l" t="t" r="r" b="b"/>
              <a:pathLst>
                <a:path w="2521" h="2386" extrusionOk="0">
                  <a:moveTo>
                    <a:pt x="1575" y="0"/>
                  </a:moveTo>
                  <a:cubicBezTo>
                    <a:pt x="987" y="0"/>
                    <a:pt x="0" y="1415"/>
                    <a:pt x="0" y="1415"/>
                  </a:cubicBezTo>
                  <a:lnTo>
                    <a:pt x="870" y="2386"/>
                  </a:lnTo>
                  <a:cubicBezTo>
                    <a:pt x="870" y="2386"/>
                    <a:pt x="2054" y="2134"/>
                    <a:pt x="2281" y="1415"/>
                  </a:cubicBezTo>
                  <a:cubicBezTo>
                    <a:pt x="2520" y="710"/>
                    <a:pt x="1626" y="4"/>
                    <a:pt x="1626" y="4"/>
                  </a:cubicBezTo>
                  <a:cubicBezTo>
                    <a:pt x="1609" y="2"/>
                    <a:pt x="1592" y="0"/>
                    <a:pt x="1575"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5"/>
            <p:cNvSpPr/>
            <p:nvPr/>
          </p:nvSpPr>
          <p:spPr>
            <a:xfrm>
              <a:off x="7179011" y="2275897"/>
              <a:ext cx="122125" cy="149003"/>
            </a:xfrm>
            <a:custGeom>
              <a:avLst/>
              <a:gdLst/>
              <a:ahLst/>
              <a:cxnLst/>
              <a:rect l="l" t="t" r="r" b="b"/>
              <a:pathLst>
                <a:path w="2181" h="2661" extrusionOk="0">
                  <a:moveTo>
                    <a:pt x="1512" y="1"/>
                  </a:moveTo>
                  <a:cubicBezTo>
                    <a:pt x="1215" y="1"/>
                    <a:pt x="442" y="733"/>
                    <a:pt x="442" y="733"/>
                  </a:cubicBezTo>
                  <a:cubicBezTo>
                    <a:pt x="1" y="1451"/>
                    <a:pt x="971" y="2661"/>
                    <a:pt x="971" y="2661"/>
                  </a:cubicBezTo>
                  <a:lnTo>
                    <a:pt x="1551" y="2031"/>
                  </a:lnTo>
                  <a:cubicBezTo>
                    <a:pt x="1551" y="2031"/>
                    <a:pt x="2181" y="582"/>
                    <a:pt x="1588" y="27"/>
                  </a:cubicBezTo>
                  <a:cubicBezTo>
                    <a:pt x="1569" y="9"/>
                    <a:pt x="1543" y="1"/>
                    <a:pt x="1512" y="1"/>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5"/>
            <p:cNvSpPr/>
            <p:nvPr/>
          </p:nvSpPr>
          <p:spPr>
            <a:xfrm>
              <a:off x="7169828" y="2282841"/>
              <a:ext cx="44516" cy="58347"/>
            </a:xfrm>
            <a:custGeom>
              <a:avLst/>
              <a:gdLst/>
              <a:ahLst/>
              <a:cxnLst/>
              <a:rect l="l" t="t" r="r" b="b"/>
              <a:pathLst>
                <a:path w="795" h="1042" extrusionOk="0">
                  <a:moveTo>
                    <a:pt x="251" y="0"/>
                  </a:moveTo>
                  <a:cubicBezTo>
                    <a:pt x="217" y="0"/>
                    <a:pt x="187" y="20"/>
                    <a:pt x="165" y="67"/>
                  </a:cubicBezTo>
                  <a:cubicBezTo>
                    <a:pt x="1" y="369"/>
                    <a:pt x="127" y="987"/>
                    <a:pt x="127" y="987"/>
                  </a:cubicBezTo>
                  <a:cubicBezTo>
                    <a:pt x="127" y="987"/>
                    <a:pt x="230" y="1041"/>
                    <a:pt x="360" y="1041"/>
                  </a:cubicBezTo>
                  <a:cubicBezTo>
                    <a:pt x="510" y="1041"/>
                    <a:pt x="694" y="969"/>
                    <a:pt x="795" y="659"/>
                  </a:cubicBezTo>
                  <a:cubicBezTo>
                    <a:pt x="795" y="659"/>
                    <a:pt x="447" y="0"/>
                    <a:pt x="251"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25"/>
            <p:cNvSpPr/>
            <p:nvPr/>
          </p:nvSpPr>
          <p:spPr>
            <a:xfrm>
              <a:off x="7488047" y="2819441"/>
              <a:ext cx="162385" cy="137468"/>
            </a:xfrm>
            <a:custGeom>
              <a:avLst/>
              <a:gdLst/>
              <a:ahLst/>
              <a:cxnLst/>
              <a:rect l="l" t="t" r="r" b="b"/>
              <a:pathLst>
                <a:path w="2900" h="2455" extrusionOk="0">
                  <a:moveTo>
                    <a:pt x="1940" y="0"/>
                  </a:moveTo>
                  <a:cubicBezTo>
                    <a:pt x="1282" y="0"/>
                    <a:pt x="1" y="1195"/>
                    <a:pt x="1" y="1195"/>
                  </a:cubicBezTo>
                  <a:lnTo>
                    <a:pt x="770" y="2455"/>
                  </a:lnTo>
                  <a:cubicBezTo>
                    <a:pt x="770" y="2455"/>
                    <a:pt x="2067" y="2442"/>
                    <a:pt x="2483" y="1724"/>
                  </a:cubicBezTo>
                  <a:cubicBezTo>
                    <a:pt x="2899" y="1006"/>
                    <a:pt x="2080" y="23"/>
                    <a:pt x="2080" y="23"/>
                  </a:cubicBezTo>
                  <a:cubicBezTo>
                    <a:pt x="2038" y="7"/>
                    <a:pt x="1990" y="0"/>
                    <a:pt x="1940"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25"/>
            <p:cNvSpPr/>
            <p:nvPr/>
          </p:nvSpPr>
          <p:spPr>
            <a:xfrm>
              <a:off x="5851818" y="3421667"/>
              <a:ext cx="903927" cy="1208204"/>
            </a:xfrm>
            <a:custGeom>
              <a:avLst/>
              <a:gdLst/>
              <a:ahLst/>
              <a:cxnLst/>
              <a:rect l="l" t="t" r="r" b="b"/>
              <a:pathLst>
                <a:path w="16143" h="21577" extrusionOk="0">
                  <a:moveTo>
                    <a:pt x="11083" y="0"/>
                  </a:moveTo>
                  <a:cubicBezTo>
                    <a:pt x="9526" y="0"/>
                    <a:pt x="7952" y="293"/>
                    <a:pt x="7952" y="1478"/>
                  </a:cubicBezTo>
                  <a:cubicBezTo>
                    <a:pt x="7952" y="8005"/>
                    <a:pt x="0" y="20909"/>
                    <a:pt x="0" y="20909"/>
                  </a:cubicBezTo>
                  <a:lnTo>
                    <a:pt x="1311" y="21576"/>
                  </a:lnTo>
                  <a:cubicBezTo>
                    <a:pt x="1311" y="21576"/>
                    <a:pt x="12916" y="12995"/>
                    <a:pt x="16142" y="3557"/>
                  </a:cubicBezTo>
                  <a:lnTo>
                    <a:pt x="14113" y="281"/>
                  </a:lnTo>
                  <a:cubicBezTo>
                    <a:pt x="14113" y="281"/>
                    <a:pt x="12606" y="0"/>
                    <a:pt x="1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25"/>
            <p:cNvSpPr/>
            <p:nvPr/>
          </p:nvSpPr>
          <p:spPr>
            <a:xfrm>
              <a:off x="6349949" y="3752766"/>
              <a:ext cx="206790" cy="311948"/>
            </a:xfrm>
            <a:custGeom>
              <a:avLst/>
              <a:gdLst/>
              <a:ahLst/>
              <a:cxnLst/>
              <a:rect l="l" t="t" r="r" b="b"/>
              <a:pathLst>
                <a:path w="3693" h="5571" extrusionOk="0">
                  <a:moveTo>
                    <a:pt x="1" y="0"/>
                  </a:moveTo>
                  <a:lnTo>
                    <a:pt x="2722" y="5570"/>
                  </a:lnTo>
                  <a:cubicBezTo>
                    <a:pt x="3050" y="5142"/>
                    <a:pt x="3378" y="4713"/>
                    <a:pt x="3693" y="4272"/>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5"/>
            <p:cNvSpPr/>
            <p:nvPr/>
          </p:nvSpPr>
          <p:spPr>
            <a:xfrm>
              <a:off x="6251958" y="3400277"/>
              <a:ext cx="923582" cy="1340352"/>
            </a:xfrm>
            <a:custGeom>
              <a:avLst/>
              <a:gdLst/>
              <a:ahLst/>
              <a:cxnLst/>
              <a:rect l="l" t="t" r="r" b="b"/>
              <a:pathLst>
                <a:path w="16494" h="23937" extrusionOk="0">
                  <a:moveTo>
                    <a:pt x="4938" y="0"/>
                  </a:moveTo>
                  <a:cubicBezTo>
                    <a:pt x="1938" y="0"/>
                    <a:pt x="0" y="4400"/>
                    <a:pt x="1902" y="6270"/>
                  </a:cubicBezTo>
                  <a:cubicBezTo>
                    <a:pt x="4989" y="9332"/>
                    <a:pt x="15019" y="23899"/>
                    <a:pt x="15019" y="23899"/>
                  </a:cubicBezTo>
                  <a:lnTo>
                    <a:pt x="16494" y="23937"/>
                  </a:lnTo>
                  <a:cubicBezTo>
                    <a:pt x="16494" y="23937"/>
                    <a:pt x="12373" y="4204"/>
                    <a:pt x="6967" y="663"/>
                  </a:cubicBezTo>
                  <a:cubicBezTo>
                    <a:pt x="6261" y="199"/>
                    <a:pt x="5575" y="0"/>
                    <a:pt x="49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5"/>
            <p:cNvSpPr/>
            <p:nvPr/>
          </p:nvSpPr>
          <p:spPr>
            <a:xfrm>
              <a:off x="6422519" y="2398750"/>
              <a:ext cx="749493" cy="674852"/>
            </a:xfrm>
            <a:custGeom>
              <a:avLst/>
              <a:gdLst/>
              <a:ahLst/>
              <a:cxnLst/>
              <a:rect l="l" t="t" r="r" b="b"/>
              <a:pathLst>
                <a:path w="13385" h="12052" extrusionOk="0">
                  <a:moveTo>
                    <a:pt x="12515" y="0"/>
                  </a:moveTo>
                  <a:cubicBezTo>
                    <a:pt x="12515" y="0"/>
                    <a:pt x="2346" y="6276"/>
                    <a:pt x="507" y="10484"/>
                  </a:cubicBezTo>
                  <a:cubicBezTo>
                    <a:pt x="1" y="11644"/>
                    <a:pt x="574" y="12051"/>
                    <a:pt x="1556" y="12051"/>
                  </a:cubicBezTo>
                  <a:cubicBezTo>
                    <a:pt x="2823" y="12051"/>
                    <a:pt x="4771" y="11372"/>
                    <a:pt x="5950" y="10762"/>
                  </a:cubicBezTo>
                  <a:cubicBezTo>
                    <a:pt x="8055" y="9678"/>
                    <a:pt x="13385" y="971"/>
                    <a:pt x="13385" y="971"/>
                  </a:cubicBezTo>
                  <a:lnTo>
                    <a:pt x="12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5"/>
            <p:cNvSpPr/>
            <p:nvPr/>
          </p:nvSpPr>
          <p:spPr>
            <a:xfrm>
              <a:off x="6678752" y="2797995"/>
              <a:ext cx="97431" cy="184112"/>
            </a:xfrm>
            <a:custGeom>
              <a:avLst/>
              <a:gdLst/>
              <a:ahLst/>
              <a:cxnLst/>
              <a:rect l="l" t="t" r="r" b="b"/>
              <a:pathLst>
                <a:path w="1740" h="3288" extrusionOk="0">
                  <a:moveTo>
                    <a:pt x="737" y="1"/>
                  </a:moveTo>
                  <a:cubicBezTo>
                    <a:pt x="731" y="1"/>
                    <a:pt x="725" y="1"/>
                    <a:pt x="719" y="3"/>
                  </a:cubicBezTo>
                  <a:cubicBezTo>
                    <a:pt x="606" y="28"/>
                    <a:pt x="467" y="166"/>
                    <a:pt x="643" y="393"/>
                  </a:cubicBezTo>
                  <a:lnTo>
                    <a:pt x="732" y="633"/>
                  </a:lnTo>
                  <a:cubicBezTo>
                    <a:pt x="706" y="670"/>
                    <a:pt x="681" y="696"/>
                    <a:pt x="669" y="733"/>
                  </a:cubicBezTo>
                  <a:cubicBezTo>
                    <a:pt x="669" y="733"/>
                    <a:pt x="114" y="2044"/>
                    <a:pt x="1" y="2182"/>
                  </a:cubicBezTo>
                  <a:cubicBezTo>
                    <a:pt x="1" y="2182"/>
                    <a:pt x="303" y="3153"/>
                    <a:pt x="706" y="3254"/>
                  </a:cubicBezTo>
                  <a:cubicBezTo>
                    <a:pt x="800" y="3276"/>
                    <a:pt x="886" y="3287"/>
                    <a:pt x="965" y="3287"/>
                  </a:cubicBezTo>
                  <a:cubicBezTo>
                    <a:pt x="1321" y="3287"/>
                    <a:pt x="1526" y="3067"/>
                    <a:pt x="1588" y="2737"/>
                  </a:cubicBezTo>
                  <a:cubicBezTo>
                    <a:pt x="1651" y="2346"/>
                    <a:pt x="1740" y="192"/>
                    <a:pt x="1740" y="192"/>
                  </a:cubicBezTo>
                  <a:lnTo>
                    <a:pt x="1740" y="192"/>
                  </a:lnTo>
                  <a:cubicBezTo>
                    <a:pt x="1462" y="255"/>
                    <a:pt x="1198" y="343"/>
                    <a:pt x="946" y="481"/>
                  </a:cubicBezTo>
                  <a:cubicBezTo>
                    <a:pt x="946" y="381"/>
                    <a:pt x="933" y="292"/>
                    <a:pt x="908" y="204"/>
                  </a:cubicBezTo>
                  <a:cubicBezTo>
                    <a:pt x="908" y="204"/>
                    <a:pt x="840" y="1"/>
                    <a:pt x="737" y="1"/>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5"/>
            <p:cNvSpPr/>
            <p:nvPr/>
          </p:nvSpPr>
          <p:spPr>
            <a:xfrm>
              <a:off x="6732395" y="2861605"/>
              <a:ext cx="39532" cy="60027"/>
            </a:xfrm>
            <a:custGeom>
              <a:avLst/>
              <a:gdLst/>
              <a:ahLst/>
              <a:cxnLst/>
              <a:rect l="l" t="t" r="r" b="b"/>
              <a:pathLst>
                <a:path w="706" h="1072" extrusionOk="0">
                  <a:moveTo>
                    <a:pt x="0" y="1"/>
                  </a:moveTo>
                  <a:cubicBezTo>
                    <a:pt x="0" y="1"/>
                    <a:pt x="89" y="1021"/>
                    <a:pt x="668" y="1072"/>
                  </a:cubicBezTo>
                  <a:cubicBezTo>
                    <a:pt x="693" y="908"/>
                    <a:pt x="693" y="845"/>
                    <a:pt x="706" y="618"/>
                  </a:cubicBezTo>
                  <a:cubicBezTo>
                    <a:pt x="391" y="530"/>
                    <a:pt x="126" y="303"/>
                    <a:pt x="0" y="1"/>
                  </a:cubicBezTo>
                  <a:close/>
                </a:path>
              </a:pathLst>
            </a:custGeom>
            <a:solidFill>
              <a:srgbClr val="EBAC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25"/>
            <p:cNvSpPr/>
            <p:nvPr/>
          </p:nvSpPr>
          <p:spPr>
            <a:xfrm>
              <a:off x="6715596" y="2794299"/>
              <a:ext cx="79625" cy="102695"/>
            </a:xfrm>
            <a:custGeom>
              <a:avLst/>
              <a:gdLst/>
              <a:ahLst/>
              <a:cxnLst/>
              <a:rect l="l" t="t" r="r" b="b"/>
              <a:pathLst>
                <a:path w="1422" h="1834" extrusionOk="0">
                  <a:moveTo>
                    <a:pt x="851" y="0"/>
                  </a:moveTo>
                  <a:cubicBezTo>
                    <a:pt x="1" y="0"/>
                    <a:pt x="86" y="560"/>
                    <a:pt x="86" y="560"/>
                  </a:cubicBezTo>
                  <a:cubicBezTo>
                    <a:pt x="86" y="560"/>
                    <a:pt x="111" y="1253"/>
                    <a:pt x="439" y="1568"/>
                  </a:cubicBezTo>
                  <a:cubicBezTo>
                    <a:pt x="660" y="1764"/>
                    <a:pt x="886" y="1833"/>
                    <a:pt x="1038" y="1833"/>
                  </a:cubicBezTo>
                  <a:cubicBezTo>
                    <a:pt x="1120" y="1833"/>
                    <a:pt x="1181" y="1813"/>
                    <a:pt x="1208" y="1782"/>
                  </a:cubicBezTo>
                  <a:cubicBezTo>
                    <a:pt x="1359" y="1606"/>
                    <a:pt x="1422" y="749"/>
                    <a:pt x="1346" y="610"/>
                  </a:cubicBezTo>
                  <a:cubicBezTo>
                    <a:pt x="1271" y="459"/>
                    <a:pt x="1308" y="43"/>
                    <a:pt x="1308" y="43"/>
                  </a:cubicBezTo>
                  <a:cubicBezTo>
                    <a:pt x="1132" y="13"/>
                    <a:pt x="980" y="0"/>
                    <a:pt x="851"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25"/>
            <p:cNvSpPr/>
            <p:nvPr/>
          </p:nvSpPr>
          <p:spPr>
            <a:xfrm>
              <a:off x="7787957" y="3035862"/>
              <a:ext cx="97431" cy="184000"/>
            </a:xfrm>
            <a:custGeom>
              <a:avLst/>
              <a:gdLst/>
              <a:ahLst/>
              <a:cxnLst/>
              <a:rect l="l" t="t" r="r" b="b"/>
              <a:pathLst>
                <a:path w="1740" h="3286" extrusionOk="0">
                  <a:moveTo>
                    <a:pt x="715" y="0"/>
                  </a:moveTo>
                  <a:cubicBezTo>
                    <a:pt x="712" y="0"/>
                    <a:pt x="709" y="1"/>
                    <a:pt x="706" y="1"/>
                  </a:cubicBezTo>
                  <a:cubicBezTo>
                    <a:pt x="592" y="26"/>
                    <a:pt x="466" y="177"/>
                    <a:pt x="630" y="404"/>
                  </a:cubicBezTo>
                  <a:lnTo>
                    <a:pt x="718" y="644"/>
                  </a:lnTo>
                  <a:cubicBezTo>
                    <a:pt x="706" y="669"/>
                    <a:pt x="681" y="694"/>
                    <a:pt x="668" y="732"/>
                  </a:cubicBezTo>
                  <a:cubicBezTo>
                    <a:pt x="668" y="732"/>
                    <a:pt x="114" y="2055"/>
                    <a:pt x="0" y="2194"/>
                  </a:cubicBezTo>
                  <a:cubicBezTo>
                    <a:pt x="0" y="2194"/>
                    <a:pt x="303" y="3151"/>
                    <a:pt x="706" y="3252"/>
                  </a:cubicBezTo>
                  <a:cubicBezTo>
                    <a:pt x="800" y="3275"/>
                    <a:pt x="887" y="3286"/>
                    <a:pt x="967" y="3286"/>
                  </a:cubicBezTo>
                  <a:cubicBezTo>
                    <a:pt x="1325" y="3286"/>
                    <a:pt x="1536" y="3067"/>
                    <a:pt x="1588" y="2748"/>
                  </a:cubicBezTo>
                  <a:cubicBezTo>
                    <a:pt x="1651" y="2357"/>
                    <a:pt x="1739" y="203"/>
                    <a:pt x="1739" y="203"/>
                  </a:cubicBezTo>
                  <a:lnTo>
                    <a:pt x="1739" y="203"/>
                  </a:lnTo>
                  <a:cubicBezTo>
                    <a:pt x="1462" y="253"/>
                    <a:pt x="1185" y="354"/>
                    <a:pt x="933" y="480"/>
                  </a:cubicBezTo>
                  <a:cubicBezTo>
                    <a:pt x="933" y="392"/>
                    <a:pt x="920" y="303"/>
                    <a:pt x="895" y="215"/>
                  </a:cubicBezTo>
                  <a:cubicBezTo>
                    <a:pt x="895" y="215"/>
                    <a:pt x="823" y="0"/>
                    <a:pt x="715"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25"/>
            <p:cNvSpPr/>
            <p:nvPr/>
          </p:nvSpPr>
          <p:spPr>
            <a:xfrm>
              <a:off x="7841544" y="3100088"/>
              <a:ext cx="39588" cy="60027"/>
            </a:xfrm>
            <a:custGeom>
              <a:avLst/>
              <a:gdLst/>
              <a:ahLst/>
              <a:cxnLst/>
              <a:rect l="l" t="t" r="r" b="b"/>
              <a:pathLst>
                <a:path w="707" h="1072" extrusionOk="0">
                  <a:moveTo>
                    <a:pt x="1" y="1"/>
                  </a:moveTo>
                  <a:cubicBezTo>
                    <a:pt x="1" y="1"/>
                    <a:pt x="89" y="1021"/>
                    <a:pt x="681" y="1072"/>
                  </a:cubicBezTo>
                  <a:cubicBezTo>
                    <a:pt x="694" y="895"/>
                    <a:pt x="694" y="845"/>
                    <a:pt x="707" y="618"/>
                  </a:cubicBezTo>
                  <a:cubicBezTo>
                    <a:pt x="392" y="517"/>
                    <a:pt x="140" y="291"/>
                    <a:pt x="1" y="1"/>
                  </a:cubicBezTo>
                  <a:close/>
                </a:path>
              </a:pathLst>
            </a:custGeom>
            <a:solidFill>
              <a:srgbClr val="EBAC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5"/>
            <p:cNvSpPr/>
            <p:nvPr/>
          </p:nvSpPr>
          <p:spPr>
            <a:xfrm>
              <a:off x="7824801" y="3032782"/>
              <a:ext cx="79625" cy="102695"/>
            </a:xfrm>
            <a:custGeom>
              <a:avLst/>
              <a:gdLst/>
              <a:ahLst/>
              <a:cxnLst/>
              <a:rect l="l" t="t" r="r" b="b"/>
              <a:pathLst>
                <a:path w="1422" h="1834" extrusionOk="0">
                  <a:moveTo>
                    <a:pt x="850" y="0"/>
                  </a:moveTo>
                  <a:cubicBezTo>
                    <a:pt x="0" y="0"/>
                    <a:pt x="86" y="560"/>
                    <a:pt x="86" y="560"/>
                  </a:cubicBezTo>
                  <a:cubicBezTo>
                    <a:pt x="86" y="560"/>
                    <a:pt x="111" y="1253"/>
                    <a:pt x="439" y="1568"/>
                  </a:cubicBezTo>
                  <a:cubicBezTo>
                    <a:pt x="659" y="1764"/>
                    <a:pt x="891" y="1833"/>
                    <a:pt x="1043" y="1833"/>
                  </a:cubicBezTo>
                  <a:cubicBezTo>
                    <a:pt x="1126" y="1833"/>
                    <a:pt x="1185" y="1813"/>
                    <a:pt x="1207" y="1782"/>
                  </a:cubicBezTo>
                  <a:cubicBezTo>
                    <a:pt x="1358" y="1606"/>
                    <a:pt x="1421" y="749"/>
                    <a:pt x="1346" y="610"/>
                  </a:cubicBezTo>
                  <a:cubicBezTo>
                    <a:pt x="1270" y="459"/>
                    <a:pt x="1308" y="43"/>
                    <a:pt x="1308" y="43"/>
                  </a:cubicBezTo>
                  <a:cubicBezTo>
                    <a:pt x="1131" y="13"/>
                    <a:pt x="980" y="0"/>
                    <a:pt x="850"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5"/>
            <p:cNvSpPr/>
            <p:nvPr/>
          </p:nvSpPr>
          <p:spPr>
            <a:xfrm>
              <a:off x="7759007" y="2944646"/>
              <a:ext cx="212445" cy="125149"/>
            </a:xfrm>
            <a:custGeom>
              <a:avLst/>
              <a:gdLst/>
              <a:ahLst/>
              <a:cxnLst/>
              <a:rect l="l" t="t" r="r" b="b"/>
              <a:pathLst>
                <a:path w="3794" h="2235" extrusionOk="0">
                  <a:moveTo>
                    <a:pt x="2281" y="1"/>
                  </a:moveTo>
                  <a:cubicBezTo>
                    <a:pt x="2249" y="1"/>
                    <a:pt x="2215" y="2"/>
                    <a:pt x="2181" y="4"/>
                  </a:cubicBezTo>
                  <a:cubicBezTo>
                    <a:pt x="870" y="105"/>
                    <a:pt x="618" y="1378"/>
                    <a:pt x="618" y="1378"/>
                  </a:cubicBezTo>
                  <a:lnTo>
                    <a:pt x="1" y="1882"/>
                  </a:lnTo>
                  <a:cubicBezTo>
                    <a:pt x="89" y="1882"/>
                    <a:pt x="3793" y="2235"/>
                    <a:pt x="3793" y="2235"/>
                  </a:cubicBezTo>
                  <a:lnTo>
                    <a:pt x="3176" y="1756"/>
                  </a:lnTo>
                  <a:cubicBezTo>
                    <a:pt x="3176" y="1756"/>
                    <a:pt x="3475" y="1"/>
                    <a:pt x="2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5"/>
            <p:cNvSpPr/>
            <p:nvPr/>
          </p:nvSpPr>
          <p:spPr>
            <a:xfrm>
              <a:off x="6651930" y="2691100"/>
              <a:ext cx="213173" cy="119773"/>
            </a:xfrm>
            <a:custGeom>
              <a:avLst/>
              <a:gdLst/>
              <a:ahLst/>
              <a:cxnLst/>
              <a:rect l="l" t="t" r="r" b="b"/>
              <a:pathLst>
                <a:path w="3807" h="2139" extrusionOk="0">
                  <a:moveTo>
                    <a:pt x="2170" y="0"/>
                  </a:moveTo>
                  <a:cubicBezTo>
                    <a:pt x="2103" y="0"/>
                    <a:pt x="2031" y="7"/>
                    <a:pt x="1954" y="21"/>
                  </a:cubicBezTo>
                  <a:cubicBezTo>
                    <a:pt x="669" y="273"/>
                    <a:pt x="568" y="1571"/>
                    <a:pt x="568" y="1571"/>
                  </a:cubicBezTo>
                  <a:lnTo>
                    <a:pt x="1" y="2138"/>
                  </a:lnTo>
                  <a:cubicBezTo>
                    <a:pt x="102" y="2126"/>
                    <a:pt x="3806" y="2063"/>
                    <a:pt x="3806" y="2063"/>
                  </a:cubicBezTo>
                  <a:lnTo>
                    <a:pt x="3138" y="1659"/>
                  </a:lnTo>
                  <a:cubicBezTo>
                    <a:pt x="3138" y="1659"/>
                    <a:pt x="3228" y="0"/>
                    <a:pt x="2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25"/>
            <p:cNvSpPr/>
            <p:nvPr/>
          </p:nvSpPr>
          <p:spPr>
            <a:xfrm>
              <a:off x="8274105" y="3410972"/>
              <a:ext cx="162330" cy="166361"/>
            </a:xfrm>
            <a:custGeom>
              <a:avLst/>
              <a:gdLst/>
              <a:ahLst/>
              <a:cxnLst/>
              <a:rect l="l" t="t" r="r" b="b"/>
              <a:pathLst>
                <a:path w="2899" h="2971" extrusionOk="0">
                  <a:moveTo>
                    <a:pt x="2090" y="1"/>
                  </a:moveTo>
                  <a:cubicBezTo>
                    <a:pt x="1988" y="1"/>
                    <a:pt x="1868" y="79"/>
                    <a:pt x="1878" y="295"/>
                  </a:cubicBezTo>
                  <a:lnTo>
                    <a:pt x="1802" y="548"/>
                  </a:lnTo>
                  <a:cubicBezTo>
                    <a:pt x="1777" y="548"/>
                    <a:pt x="1739" y="573"/>
                    <a:pt x="1714" y="585"/>
                  </a:cubicBezTo>
                  <a:cubicBezTo>
                    <a:pt x="1714" y="585"/>
                    <a:pt x="492" y="1341"/>
                    <a:pt x="315" y="1379"/>
                  </a:cubicBezTo>
                  <a:cubicBezTo>
                    <a:pt x="315" y="1379"/>
                    <a:pt x="0" y="2349"/>
                    <a:pt x="277" y="2664"/>
                  </a:cubicBezTo>
                  <a:cubicBezTo>
                    <a:pt x="457" y="2877"/>
                    <a:pt x="651" y="2971"/>
                    <a:pt x="834" y="2971"/>
                  </a:cubicBezTo>
                  <a:cubicBezTo>
                    <a:pt x="999" y="2971"/>
                    <a:pt x="1155" y="2896"/>
                    <a:pt x="1286" y="2765"/>
                  </a:cubicBezTo>
                  <a:cubicBezTo>
                    <a:pt x="1563" y="2475"/>
                    <a:pt x="2898" y="774"/>
                    <a:pt x="2898" y="774"/>
                  </a:cubicBezTo>
                  <a:cubicBezTo>
                    <a:pt x="2634" y="661"/>
                    <a:pt x="2357" y="573"/>
                    <a:pt x="2079" y="535"/>
                  </a:cubicBezTo>
                  <a:cubicBezTo>
                    <a:pt x="2130" y="459"/>
                    <a:pt x="2168" y="384"/>
                    <a:pt x="2193" y="295"/>
                  </a:cubicBezTo>
                  <a:cubicBezTo>
                    <a:pt x="2193" y="295"/>
                    <a:pt x="2268" y="69"/>
                    <a:pt x="2168" y="18"/>
                  </a:cubicBezTo>
                  <a:cubicBezTo>
                    <a:pt x="2145" y="7"/>
                    <a:pt x="2118" y="1"/>
                    <a:pt x="2090"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25"/>
            <p:cNvSpPr/>
            <p:nvPr/>
          </p:nvSpPr>
          <p:spPr>
            <a:xfrm>
              <a:off x="8340403" y="3471951"/>
              <a:ext cx="41716" cy="70610"/>
            </a:xfrm>
            <a:custGeom>
              <a:avLst/>
              <a:gdLst/>
              <a:ahLst/>
              <a:cxnLst/>
              <a:rect l="l" t="t" r="r" b="b"/>
              <a:pathLst>
                <a:path w="745" h="1261" extrusionOk="0">
                  <a:moveTo>
                    <a:pt x="530" y="0"/>
                  </a:moveTo>
                  <a:lnTo>
                    <a:pt x="530" y="0"/>
                  </a:lnTo>
                  <a:cubicBezTo>
                    <a:pt x="530" y="1"/>
                    <a:pt x="1" y="882"/>
                    <a:pt x="454" y="1260"/>
                  </a:cubicBezTo>
                  <a:cubicBezTo>
                    <a:pt x="568" y="1134"/>
                    <a:pt x="593" y="1084"/>
                    <a:pt x="744" y="908"/>
                  </a:cubicBezTo>
                  <a:cubicBezTo>
                    <a:pt x="543" y="656"/>
                    <a:pt x="454" y="315"/>
                    <a:pt x="530"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5"/>
            <p:cNvSpPr/>
            <p:nvPr/>
          </p:nvSpPr>
          <p:spPr>
            <a:xfrm>
              <a:off x="8359442" y="3422451"/>
              <a:ext cx="93904" cy="105383"/>
            </a:xfrm>
            <a:custGeom>
              <a:avLst/>
              <a:gdLst/>
              <a:ahLst/>
              <a:cxnLst/>
              <a:rect l="l" t="t" r="r" b="b"/>
              <a:pathLst>
                <a:path w="1677" h="1882" extrusionOk="0">
                  <a:moveTo>
                    <a:pt x="773" y="0"/>
                  </a:moveTo>
                  <a:cubicBezTo>
                    <a:pt x="500" y="0"/>
                    <a:pt x="392" y="216"/>
                    <a:pt x="392" y="216"/>
                  </a:cubicBezTo>
                  <a:cubicBezTo>
                    <a:pt x="392" y="216"/>
                    <a:pt x="1" y="796"/>
                    <a:pt x="102" y="1250"/>
                  </a:cubicBezTo>
                  <a:cubicBezTo>
                    <a:pt x="185" y="1678"/>
                    <a:pt x="448" y="1882"/>
                    <a:pt x="573" y="1882"/>
                  </a:cubicBezTo>
                  <a:cubicBezTo>
                    <a:pt x="580" y="1882"/>
                    <a:pt x="587" y="1881"/>
                    <a:pt x="593" y="1880"/>
                  </a:cubicBezTo>
                  <a:cubicBezTo>
                    <a:pt x="807" y="1817"/>
                    <a:pt x="1362" y="1162"/>
                    <a:pt x="1387" y="998"/>
                  </a:cubicBezTo>
                  <a:cubicBezTo>
                    <a:pt x="1400" y="847"/>
                    <a:pt x="1677" y="532"/>
                    <a:pt x="1677" y="532"/>
                  </a:cubicBezTo>
                  <a:cubicBezTo>
                    <a:pt x="1269" y="119"/>
                    <a:pt x="976"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25"/>
            <p:cNvSpPr/>
            <p:nvPr/>
          </p:nvSpPr>
          <p:spPr>
            <a:xfrm>
              <a:off x="8331220" y="3353913"/>
              <a:ext cx="223756" cy="168881"/>
            </a:xfrm>
            <a:custGeom>
              <a:avLst/>
              <a:gdLst/>
              <a:ahLst/>
              <a:cxnLst/>
              <a:rect l="l" t="t" r="r" b="b"/>
              <a:pathLst>
                <a:path w="3996" h="3016" extrusionOk="0">
                  <a:moveTo>
                    <a:pt x="2001" y="1"/>
                  </a:moveTo>
                  <a:cubicBezTo>
                    <a:pt x="1297" y="1"/>
                    <a:pt x="795" y="470"/>
                    <a:pt x="795" y="470"/>
                  </a:cubicBezTo>
                  <a:lnTo>
                    <a:pt x="1" y="521"/>
                  </a:lnTo>
                  <a:cubicBezTo>
                    <a:pt x="77" y="571"/>
                    <a:pt x="2874" y="3016"/>
                    <a:pt x="2874" y="3016"/>
                  </a:cubicBezTo>
                  <a:lnTo>
                    <a:pt x="2660" y="2260"/>
                  </a:lnTo>
                  <a:cubicBezTo>
                    <a:pt x="2660" y="2260"/>
                    <a:pt x="3995" y="936"/>
                    <a:pt x="2874" y="256"/>
                  </a:cubicBezTo>
                  <a:cubicBezTo>
                    <a:pt x="2565" y="69"/>
                    <a:pt x="2268" y="1"/>
                    <a:pt x="2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25"/>
            <p:cNvSpPr/>
            <p:nvPr/>
          </p:nvSpPr>
          <p:spPr>
            <a:xfrm>
              <a:off x="4741213" y="4750484"/>
              <a:ext cx="4409998" cy="405068"/>
            </a:xfrm>
            <a:custGeom>
              <a:avLst/>
              <a:gdLst/>
              <a:ahLst/>
              <a:cxnLst/>
              <a:rect l="l" t="t" r="r" b="b"/>
              <a:pathLst>
                <a:path w="78757" h="7234" extrusionOk="0">
                  <a:moveTo>
                    <a:pt x="69368" y="0"/>
                  </a:moveTo>
                  <a:lnTo>
                    <a:pt x="73628" y="4713"/>
                  </a:lnTo>
                  <a:lnTo>
                    <a:pt x="73628" y="4713"/>
                  </a:lnTo>
                  <a:lnTo>
                    <a:pt x="55155" y="3352"/>
                  </a:lnTo>
                  <a:lnTo>
                    <a:pt x="37929" y="4045"/>
                  </a:lnTo>
                  <a:lnTo>
                    <a:pt x="33569" y="2772"/>
                  </a:lnTo>
                  <a:lnTo>
                    <a:pt x="31213" y="819"/>
                  </a:lnTo>
                  <a:lnTo>
                    <a:pt x="27786" y="2772"/>
                  </a:lnTo>
                  <a:lnTo>
                    <a:pt x="20994" y="3352"/>
                  </a:lnTo>
                  <a:lnTo>
                    <a:pt x="13030" y="4713"/>
                  </a:lnTo>
                  <a:lnTo>
                    <a:pt x="8456" y="4612"/>
                  </a:lnTo>
                  <a:lnTo>
                    <a:pt x="1" y="7233"/>
                  </a:lnTo>
                  <a:lnTo>
                    <a:pt x="78756" y="7233"/>
                  </a:lnTo>
                  <a:lnTo>
                    <a:pt x="78756" y="2608"/>
                  </a:lnTo>
                  <a:lnTo>
                    <a:pt x="693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3" name="Google Shape;253;p25"/>
          <p:cNvSpPr txBox="1"/>
          <p:nvPr/>
        </p:nvSpPr>
        <p:spPr>
          <a:xfrm>
            <a:off x="7742930" y="4461780"/>
            <a:ext cx="1192212" cy="380256"/>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GB" sz="1800" b="1" dirty="0">
                <a:solidFill>
                  <a:schemeClr val="accent1"/>
                </a:solidFill>
                <a:latin typeface="Bebas Neue" panose="020B0606020202050201"/>
                <a:ea typeface="Bebas Neue" panose="020B0606020202050201"/>
                <a:cs typeface="Bebas Neue" panose="020B0606020202050201"/>
                <a:sym typeface="Bebas Neue" panose="020B0606020202050201"/>
              </a:rPr>
              <a:t>12/02/2024</a:t>
            </a:r>
            <a:endParaRPr sz="1800" dirty="0"/>
          </a:p>
        </p:txBody>
      </p:sp>
      <p:grpSp>
        <p:nvGrpSpPr>
          <p:cNvPr id="2" name="Google Shape;260;p26"/>
          <p:cNvGrpSpPr/>
          <p:nvPr/>
        </p:nvGrpSpPr>
        <p:grpSpPr>
          <a:xfrm>
            <a:off x="8538712" y="-4740"/>
            <a:ext cx="358201" cy="900623"/>
            <a:chOff x="227775" y="0"/>
            <a:chExt cx="358201" cy="900623"/>
          </a:xfrm>
        </p:grpSpPr>
        <p:sp>
          <p:nvSpPr>
            <p:cNvPr id="3" name="Google Shape;261;p26"/>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 name="Google Shape;262;p26"/>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 name="Google Shape;263;p26"/>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 name="Google Shape;264;p26"/>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265;p26"/>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 name="Google Shape;266;p26"/>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 name="Google Shape;16230;p65"/>
          <p:cNvGrpSpPr/>
          <p:nvPr/>
        </p:nvGrpSpPr>
        <p:grpSpPr>
          <a:xfrm>
            <a:off x="1936461" y="2594209"/>
            <a:ext cx="1698484" cy="1383879"/>
            <a:chOff x="4659658" y="1500266"/>
            <a:chExt cx="422743" cy="377784"/>
          </a:xfrm>
        </p:grpSpPr>
        <p:sp>
          <p:nvSpPr>
            <p:cNvPr id="24" name="Google Shape;16231;p65"/>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16232;p65"/>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16233;p65"/>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16234;p65"/>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16235;p65"/>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16236;p65"/>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16237;p65"/>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16238;p65"/>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16239;p65"/>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16240;p65"/>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16241;p65"/>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16242;p65"/>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16243;p65"/>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16244;p65"/>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16245;p65"/>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16246;p65"/>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16247;p65"/>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 name="Google Shape;16170;p65"/>
          <p:cNvGrpSpPr/>
          <p:nvPr/>
        </p:nvGrpSpPr>
        <p:grpSpPr>
          <a:xfrm>
            <a:off x="237982" y="2775857"/>
            <a:ext cx="1383989" cy="1324814"/>
            <a:chOff x="2774354" y="2009990"/>
            <a:chExt cx="372017" cy="316310"/>
          </a:xfrm>
        </p:grpSpPr>
        <p:sp>
          <p:nvSpPr>
            <p:cNvPr id="42" name="Google Shape;16171;p65"/>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16172;p65"/>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16173;p65"/>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16174;p65"/>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16175;p65"/>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16176;p65"/>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16177;p65"/>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16178;p65"/>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16179;p65"/>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16180;p65"/>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16181;p65"/>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16182;p65"/>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16183;p65"/>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16184;p65"/>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16185;p65"/>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16186;p65"/>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16187;p65"/>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16188;p65"/>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16189;p65"/>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16190;p65"/>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16191;p65"/>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16192;p65"/>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6193;p65"/>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6194;p65"/>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6195;p65"/>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6196;p65"/>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64569" y="6957"/>
            <a:ext cx="1724436" cy="642222"/>
          </a:xfrm>
        </p:spPr>
        <p:txBody>
          <a:bodyPr/>
          <a:lstStyle/>
          <a:p>
            <a:r>
              <a:rPr lang="en-US" dirty="0"/>
              <a:t>triggers</a:t>
            </a:r>
            <a:endParaRPr lang="en-US" dirty="0"/>
          </a:p>
        </p:txBody>
      </p:sp>
      <p:grpSp>
        <p:nvGrpSpPr>
          <p:cNvPr id="7" name="Google Shape;539;p31"/>
          <p:cNvGrpSpPr/>
          <p:nvPr/>
        </p:nvGrpSpPr>
        <p:grpSpPr>
          <a:xfrm>
            <a:off x="227775" y="0"/>
            <a:ext cx="358201" cy="900623"/>
            <a:chOff x="227775" y="0"/>
            <a:chExt cx="358201" cy="900623"/>
          </a:xfrm>
        </p:grpSpPr>
        <p:sp>
          <p:nvSpPr>
            <p:cNvPr id="8"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7" name="Picture 16" descr="A screenshot of a computer program&#10;&#10;Description automatically generated"/>
          <p:cNvPicPr>
            <a:picLocks noChangeAspect="1"/>
          </p:cNvPicPr>
          <p:nvPr/>
        </p:nvPicPr>
        <p:blipFill>
          <a:blip r:embed="rId1"/>
          <a:stretch>
            <a:fillRect/>
          </a:stretch>
        </p:blipFill>
        <p:spPr>
          <a:xfrm>
            <a:off x="1548580" y="607026"/>
            <a:ext cx="6046839" cy="439177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oogle Shape;539;p31"/>
          <p:cNvGrpSpPr/>
          <p:nvPr/>
        </p:nvGrpSpPr>
        <p:grpSpPr>
          <a:xfrm>
            <a:off x="227775" y="0"/>
            <a:ext cx="358201" cy="900623"/>
            <a:chOff x="227775" y="0"/>
            <a:chExt cx="358201" cy="900623"/>
          </a:xfrm>
        </p:grpSpPr>
        <p:sp>
          <p:nvSpPr>
            <p:cNvPr id="8"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 name="Title 5"/>
          <p:cNvSpPr txBox="1"/>
          <p:nvPr/>
        </p:nvSpPr>
        <p:spPr>
          <a:xfrm>
            <a:off x="664569" y="6957"/>
            <a:ext cx="1724436" cy="6422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1pPr>
            <a:lvl2pPr marR="0" lvl="1"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2pPr>
            <a:lvl3pPr marR="0" lvl="2"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3pPr>
            <a:lvl4pPr marR="0" lvl="3"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4pPr>
            <a:lvl5pPr marR="0" lvl="4"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5pPr>
            <a:lvl6pPr marR="0" lvl="5"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6pPr>
            <a:lvl7pPr marR="0" lvl="6"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7pPr>
            <a:lvl8pPr marR="0" lvl="7"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8pPr>
            <a:lvl9pPr marR="0" lvl="8"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9pPr>
          </a:lstStyle>
          <a:p>
            <a:r>
              <a:rPr lang="en-US" dirty="0"/>
              <a:t>triggers</a:t>
            </a:r>
            <a:endParaRPr lang="en-US" dirty="0"/>
          </a:p>
        </p:txBody>
      </p:sp>
      <p:pic>
        <p:nvPicPr>
          <p:cNvPr id="16" name="Picture 15" descr="A screenshot of a computer code&#10;&#10;Description automatically generated"/>
          <p:cNvPicPr>
            <a:picLocks noChangeAspect="1"/>
          </p:cNvPicPr>
          <p:nvPr/>
        </p:nvPicPr>
        <p:blipFill>
          <a:blip r:embed="rId1"/>
          <a:stretch>
            <a:fillRect/>
          </a:stretch>
        </p:blipFill>
        <p:spPr>
          <a:xfrm>
            <a:off x="1564048" y="607026"/>
            <a:ext cx="6015904" cy="443904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29"/>
          <p:cNvGrpSpPr/>
          <p:nvPr/>
        </p:nvGrpSpPr>
        <p:grpSpPr>
          <a:xfrm>
            <a:off x="246650" y="-1"/>
            <a:ext cx="1319182" cy="3316780"/>
            <a:chOff x="242100" y="-1"/>
            <a:chExt cx="1319182" cy="3316780"/>
          </a:xfrm>
        </p:grpSpPr>
        <p:sp>
          <p:nvSpPr>
            <p:cNvPr id="327" name="Google Shape;327;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9"/>
            <p:cNvSpPr/>
            <p:nvPr/>
          </p:nvSpPr>
          <p:spPr>
            <a:xfrm>
              <a:off x="378342" y="2364866"/>
              <a:ext cx="1044704" cy="951913"/>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9"/>
            <p:cNvSpPr/>
            <p:nvPr/>
          </p:nvSpPr>
          <p:spPr>
            <a:xfrm>
              <a:off x="806003" y="-1"/>
              <a:ext cx="188968" cy="2364134"/>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9"/>
            <p:cNvSpPr/>
            <p:nvPr/>
          </p:nvSpPr>
          <p:spPr>
            <a:xfrm>
              <a:off x="1160765" y="-1"/>
              <a:ext cx="188968" cy="2252988"/>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9"/>
            <p:cNvSpPr/>
            <p:nvPr/>
          </p:nvSpPr>
          <p:spPr>
            <a:xfrm>
              <a:off x="453439" y="-1"/>
              <a:ext cx="189168" cy="2235583"/>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 name="Google Shape;333;p29"/>
          <p:cNvGrpSpPr/>
          <p:nvPr/>
        </p:nvGrpSpPr>
        <p:grpSpPr>
          <a:xfrm>
            <a:off x="7059493" y="3020257"/>
            <a:ext cx="1369332" cy="237506"/>
            <a:chOff x="5153975" y="3056300"/>
            <a:chExt cx="824750" cy="143050"/>
          </a:xfrm>
        </p:grpSpPr>
        <p:sp>
          <p:nvSpPr>
            <p:cNvPr id="334" name="Google Shape;334;p29"/>
            <p:cNvSpPr/>
            <p:nvPr/>
          </p:nvSpPr>
          <p:spPr>
            <a:xfrm>
              <a:off x="51539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5" name="Google Shape;335;p29"/>
            <p:cNvSpPr/>
            <p:nvPr/>
          </p:nvSpPr>
          <p:spPr>
            <a:xfrm>
              <a:off x="53237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4" y="5721"/>
                  </a:lnTo>
                  <a:lnTo>
                    <a:pt x="4146" y="3541"/>
                  </a:lnTo>
                  <a:lnTo>
                    <a:pt x="6011" y="2193"/>
                  </a:lnTo>
                  <a:lnTo>
                    <a:pt x="3705"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6" name="Google Shape;336;p29"/>
            <p:cNvSpPr/>
            <p:nvPr/>
          </p:nvSpPr>
          <p:spPr>
            <a:xfrm>
              <a:off x="5493250" y="3056300"/>
              <a:ext cx="150300" cy="143050"/>
            </a:xfrm>
            <a:custGeom>
              <a:avLst/>
              <a:gdLst/>
              <a:ahLst/>
              <a:cxnLst/>
              <a:rect l="l" t="t" r="r" b="b"/>
              <a:pathLst>
                <a:path w="6012" h="5722" extrusionOk="0">
                  <a:moveTo>
                    <a:pt x="3012" y="0"/>
                  </a:moveTo>
                  <a:lnTo>
                    <a:pt x="2294" y="2193"/>
                  </a:lnTo>
                  <a:lnTo>
                    <a:pt x="1" y="2193"/>
                  </a:lnTo>
                  <a:lnTo>
                    <a:pt x="1866" y="3541"/>
                  </a:lnTo>
                  <a:lnTo>
                    <a:pt x="1147" y="5721"/>
                  </a:lnTo>
                  <a:lnTo>
                    <a:pt x="3012" y="4373"/>
                  </a:lnTo>
                  <a:lnTo>
                    <a:pt x="4865" y="5721"/>
                  </a:lnTo>
                  <a:lnTo>
                    <a:pt x="4159" y="3541"/>
                  </a:lnTo>
                  <a:lnTo>
                    <a:pt x="6011" y="2193"/>
                  </a:lnTo>
                  <a:lnTo>
                    <a:pt x="3718" y="2193"/>
                  </a:lnTo>
                  <a:lnTo>
                    <a:pt x="3012"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7" name="Google Shape;337;p29"/>
            <p:cNvSpPr/>
            <p:nvPr/>
          </p:nvSpPr>
          <p:spPr>
            <a:xfrm>
              <a:off x="5660850" y="3056300"/>
              <a:ext cx="150300" cy="143050"/>
            </a:xfrm>
            <a:custGeom>
              <a:avLst/>
              <a:gdLst/>
              <a:ahLst/>
              <a:cxnLst/>
              <a:rect l="l" t="t" r="r" b="b"/>
              <a:pathLst>
                <a:path w="6012" h="5722" extrusionOk="0">
                  <a:moveTo>
                    <a:pt x="2999" y="0"/>
                  </a:moveTo>
                  <a:lnTo>
                    <a:pt x="2294" y="2193"/>
                  </a:lnTo>
                  <a:lnTo>
                    <a:pt x="0" y="2193"/>
                  </a:lnTo>
                  <a:lnTo>
                    <a:pt x="1853" y="3541"/>
                  </a:lnTo>
                  <a:lnTo>
                    <a:pt x="1147" y="5721"/>
                  </a:lnTo>
                  <a:lnTo>
                    <a:pt x="2999" y="4373"/>
                  </a:lnTo>
                  <a:lnTo>
                    <a:pt x="4864" y="5721"/>
                  </a:lnTo>
                  <a:lnTo>
                    <a:pt x="4159" y="3541"/>
                  </a:lnTo>
                  <a:lnTo>
                    <a:pt x="6011" y="2193"/>
                  </a:lnTo>
                  <a:lnTo>
                    <a:pt x="3718"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8" name="Google Shape;338;p29"/>
            <p:cNvSpPr/>
            <p:nvPr/>
          </p:nvSpPr>
          <p:spPr>
            <a:xfrm>
              <a:off x="5828450" y="3056300"/>
              <a:ext cx="150275" cy="143050"/>
            </a:xfrm>
            <a:custGeom>
              <a:avLst/>
              <a:gdLst/>
              <a:ahLst/>
              <a:cxnLst/>
              <a:rect l="l" t="t" r="r" b="b"/>
              <a:pathLst>
                <a:path w="6011" h="5722" extrusionOk="0">
                  <a:moveTo>
                    <a:pt x="2999" y="0"/>
                  </a:moveTo>
                  <a:lnTo>
                    <a:pt x="2293" y="2193"/>
                  </a:lnTo>
                  <a:lnTo>
                    <a:pt x="0" y="2193"/>
                  </a:lnTo>
                  <a:lnTo>
                    <a:pt x="1852" y="3541"/>
                  </a:lnTo>
                  <a:lnTo>
                    <a:pt x="1147" y="5721"/>
                  </a:lnTo>
                  <a:lnTo>
                    <a:pt x="2999" y="4373"/>
                  </a:lnTo>
                  <a:lnTo>
                    <a:pt x="4851" y="5721"/>
                  </a:lnTo>
                  <a:lnTo>
                    <a:pt x="4146" y="3541"/>
                  </a:lnTo>
                  <a:lnTo>
                    <a:pt x="6011" y="2193"/>
                  </a:lnTo>
                  <a:lnTo>
                    <a:pt x="3705"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sp>
        <p:nvSpPr>
          <p:cNvPr id="339" name="Google Shape;339;p29"/>
          <p:cNvSpPr txBox="1">
            <a:spLocks noGrp="1"/>
          </p:cNvSpPr>
          <p:nvPr>
            <p:ph type="title"/>
          </p:nvPr>
        </p:nvSpPr>
        <p:spPr>
          <a:xfrm>
            <a:off x="6120542" y="2127564"/>
            <a:ext cx="2665255" cy="81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SEquences</a:t>
            </a:r>
            <a:endParaRPr lang="en-US" dirty="0"/>
          </a:p>
        </p:txBody>
      </p:sp>
      <p:sp>
        <p:nvSpPr>
          <p:cNvPr id="340" name="Google Shape;340;p29"/>
          <p:cNvSpPr txBox="1">
            <a:spLocks noGrp="1"/>
          </p:cNvSpPr>
          <p:nvPr>
            <p:ph type="title" idx="2"/>
          </p:nvPr>
        </p:nvSpPr>
        <p:spPr>
          <a:xfrm>
            <a:off x="7059625" y="1259825"/>
            <a:ext cx="1369200" cy="81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04</a:t>
            </a:r>
            <a:endParaRPr dirty="0"/>
          </a:p>
        </p:txBody>
      </p:sp>
      <p:sp>
        <p:nvSpPr>
          <p:cNvPr id="342" name="Google Shape;342;p29"/>
          <p:cNvSpPr/>
          <p:nvPr/>
        </p:nvSpPr>
        <p:spPr>
          <a:xfrm>
            <a:off x="1267975" y="4522550"/>
            <a:ext cx="1654800" cy="17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 name="Google Shape;343;p29"/>
          <p:cNvGrpSpPr/>
          <p:nvPr/>
        </p:nvGrpSpPr>
        <p:grpSpPr>
          <a:xfrm>
            <a:off x="1345165" y="1023386"/>
            <a:ext cx="1369277" cy="3586684"/>
            <a:chOff x="6604650" y="861775"/>
            <a:chExt cx="1209075" cy="3167050"/>
          </a:xfrm>
        </p:grpSpPr>
        <p:sp>
          <p:nvSpPr>
            <p:cNvPr id="344" name="Google Shape;344;p29"/>
            <p:cNvSpPr/>
            <p:nvPr/>
          </p:nvSpPr>
          <p:spPr>
            <a:xfrm>
              <a:off x="7588475" y="2099575"/>
              <a:ext cx="100200" cy="112800"/>
            </a:xfrm>
            <a:custGeom>
              <a:avLst/>
              <a:gdLst/>
              <a:ahLst/>
              <a:cxnLst/>
              <a:rect l="l" t="t" r="r" b="b"/>
              <a:pathLst>
                <a:path w="4008" h="4512" extrusionOk="0">
                  <a:moveTo>
                    <a:pt x="0" y="0"/>
                  </a:moveTo>
                  <a:cubicBezTo>
                    <a:pt x="492" y="1399"/>
                    <a:pt x="996" y="2911"/>
                    <a:pt x="1500" y="4512"/>
                  </a:cubicBezTo>
                  <a:cubicBezTo>
                    <a:pt x="2243" y="4386"/>
                    <a:pt x="3138" y="4083"/>
                    <a:pt x="3491" y="3277"/>
                  </a:cubicBezTo>
                  <a:cubicBezTo>
                    <a:pt x="4007" y="2130"/>
                    <a:pt x="3213" y="630"/>
                    <a:pt x="2848" y="26"/>
                  </a:cubicBezTo>
                  <a:lnTo>
                    <a:pt x="13" y="26"/>
                  </a:lnTo>
                  <a:lnTo>
                    <a:pt x="0"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9"/>
            <p:cNvSpPr/>
            <p:nvPr/>
          </p:nvSpPr>
          <p:spPr>
            <a:xfrm>
              <a:off x="7669125" y="2076900"/>
              <a:ext cx="950" cy="23325"/>
            </a:xfrm>
            <a:custGeom>
              <a:avLst/>
              <a:gdLst/>
              <a:ahLst/>
              <a:cxnLst/>
              <a:rect l="l" t="t" r="r" b="b"/>
              <a:pathLst>
                <a:path w="38" h="933" extrusionOk="0">
                  <a:moveTo>
                    <a:pt x="0" y="0"/>
                  </a:moveTo>
                  <a:lnTo>
                    <a:pt x="0" y="0"/>
                  </a:lnTo>
                  <a:cubicBezTo>
                    <a:pt x="13" y="315"/>
                    <a:pt x="25" y="630"/>
                    <a:pt x="38" y="933"/>
                  </a:cubicBezTo>
                  <a:lnTo>
                    <a:pt x="0" y="0"/>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9"/>
            <p:cNvSpPr/>
            <p:nvPr/>
          </p:nvSpPr>
          <p:spPr>
            <a:xfrm>
              <a:off x="6828325" y="3844175"/>
              <a:ext cx="326700" cy="184650"/>
            </a:xfrm>
            <a:custGeom>
              <a:avLst/>
              <a:gdLst/>
              <a:ahLst/>
              <a:cxnLst/>
              <a:rect l="l" t="t" r="r" b="b"/>
              <a:pathLst>
                <a:path w="13068" h="7386" extrusionOk="0">
                  <a:moveTo>
                    <a:pt x="240" y="0"/>
                  </a:moveTo>
                  <a:cubicBezTo>
                    <a:pt x="202" y="630"/>
                    <a:pt x="139" y="1676"/>
                    <a:pt x="114" y="2256"/>
                  </a:cubicBezTo>
                  <a:cubicBezTo>
                    <a:pt x="76" y="3314"/>
                    <a:pt x="38" y="4335"/>
                    <a:pt x="26" y="5028"/>
                  </a:cubicBezTo>
                  <a:cubicBezTo>
                    <a:pt x="0" y="5519"/>
                    <a:pt x="353" y="5948"/>
                    <a:pt x="832" y="6023"/>
                  </a:cubicBezTo>
                  <a:cubicBezTo>
                    <a:pt x="3053" y="6409"/>
                    <a:pt x="9036" y="7385"/>
                    <a:pt x="11308" y="7385"/>
                  </a:cubicBezTo>
                  <a:cubicBezTo>
                    <a:pt x="11562" y="7385"/>
                    <a:pt x="11770" y="7373"/>
                    <a:pt x="11921" y="7346"/>
                  </a:cubicBezTo>
                  <a:cubicBezTo>
                    <a:pt x="12828" y="7170"/>
                    <a:pt x="13055" y="6716"/>
                    <a:pt x="13055" y="6275"/>
                  </a:cubicBezTo>
                  <a:cubicBezTo>
                    <a:pt x="13067" y="5872"/>
                    <a:pt x="12803" y="5519"/>
                    <a:pt x="12425" y="5406"/>
                  </a:cubicBezTo>
                  <a:cubicBezTo>
                    <a:pt x="10635" y="4990"/>
                    <a:pt x="6238" y="832"/>
                    <a:pt x="5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9"/>
            <p:cNvSpPr/>
            <p:nvPr/>
          </p:nvSpPr>
          <p:spPr>
            <a:xfrm>
              <a:off x="6604650" y="1077650"/>
              <a:ext cx="1209075" cy="2766550"/>
            </a:xfrm>
            <a:custGeom>
              <a:avLst/>
              <a:gdLst/>
              <a:ahLst/>
              <a:cxnLst/>
              <a:rect l="l" t="t" r="r" b="b"/>
              <a:pathLst>
                <a:path w="48363" h="110662" extrusionOk="0">
                  <a:moveTo>
                    <a:pt x="26475" y="4763"/>
                  </a:moveTo>
                  <a:cubicBezTo>
                    <a:pt x="26493" y="5118"/>
                    <a:pt x="26505" y="5491"/>
                    <a:pt x="26512" y="5862"/>
                  </a:cubicBezTo>
                  <a:lnTo>
                    <a:pt x="26512" y="5862"/>
                  </a:lnTo>
                  <a:lnTo>
                    <a:pt x="26475" y="4763"/>
                  </a:lnTo>
                  <a:close/>
                  <a:moveTo>
                    <a:pt x="20200" y="4310"/>
                  </a:moveTo>
                  <a:lnTo>
                    <a:pt x="22103" y="7750"/>
                  </a:lnTo>
                  <a:cubicBezTo>
                    <a:pt x="22140" y="7825"/>
                    <a:pt x="22115" y="7901"/>
                    <a:pt x="22065" y="7951"/>
                  </a:cubicBezTo>
                  <a:lnTo>
                    <a:pt x="21006" y="8682"/>
                  </a:lnTo>
                  <a:lnTo>
                    <a:pt x="23161" y="10610"/>
                  </a:lnTo>
                  <a:cubicBezTo>
                    <a:pt x="23186" y="10623"/>
                    <a:pt x="23199" y="10635"/>
                    <a:pt x="23212" y="10661"/>
                  </a:cubicBezTo>
                  <a:lnTo>
                    <a:pt x="25568" y="16507"/>
                  </a:lnTo>
                  <a:lnTo>
                    <a:pt x="25291" y="16621"/>
                  </a:lnTo>
                  <a:lnTo>
                    <a:pt x="22922" y="10812"/>
                  </a:lnTo>
                  <a:lnTo>
                    <a:pt x="20641" y="8783"/>
                  </a:lnTo>
                  <a:cubicBezTo>
                    <a:pt x="20603" y="8758"/>
                    <a:pt x="20591" y="8707"/>
                    <a:pt x="20591" y="8657"/>
                  </a:cubicBezTo>
                  <a:cubicBezTo>
                    <a:pt x="20591" y="8619"/>
                    <a:pt x="20616" y="8569"/>
                    <a:pt x="20654" y="8544"/>
                  </a:cubicBezTo>
                  <a:lnTo>
                    <a:pt x="21762" y="7775"/>
                  </a:lnTo>
                  <a:lnTo>
                    <a:pt x="19935" y="4461"/>
                  </a:lnTo>
                  <a:lnTo>
                    <a:pt x="20200" y="4310"/>
                  </a:lnTo>
                  <a:close/>
                  <a:moveTo>
                    <a:pt x="18067" y="18710"/>
                  </a:moveTo>
                  <a:cubicBezTo>
                    <a:pt x="18044" y="18710"/>
                    <a:pt x="18022" y="18711"/>
                    <a:pt x="17999" y="18713"/>
                  </a:cubicBezTo>
                  <a:lnTo>
                    <a:pt x="17999" y="18713"/>
                  </a:lnTo>
                  <a:cubicBezTo>
                    <a:pt x="18014" y="18717"/>
                    <a:pt x="18030" y="18721"/>
                    <a:pt x="18045" y="18725"/>
                  </a:cubicBezTo>
                  <a:lnTo>
                    <a:pt x="18058" y="18725"/>
                  </a:lnTo>
                  <a:cubicBezTo>
                    <a:pt x="18087" y="18725"/>
                    <a:pt x="18116" y="18721"/>
                    <a:pt x="18144" y="18714"/>
                  </a:cubicBezTo>
                  <a:lnTo>
                    <a:pt x="18144" y="18714"/>
                  </a:lnTo>
                  <a:cubicBezTo>
                    <a:pt x="18118" y="18711"/>
                    <a:pt x="18092" y="18710"/>
                    <a:pt x="18067" y="18710"/>
                  </a:cubicBezTo>
                  <a:close/>
                  <a:moveTo>
                    <a:pt x="28554" y="17856"/>
                  </a:moveTo>
                  <a:cubicBezTo>
                    <a:pt x="29058" y="17856"/>
                    <a:pt x="29310" y="18473"/>
                    <a:pt x="28945" y="18826"/>
                  </a:cubicBezTo>
                  <a:cubicBezTo>
                    <a:pt x="28829" y="18946"/>
                    <a:pt x="28685" y="18999"/>
                    <a:pt x="28544" y="18999"/>
                  </a:cubicBezTo>
                  <a:cubicBezTo>
                    <a:pt x="28254" y="18999"/>
                    <a:pt x="27975" y="18774"/>
                    <a:pt x="27975" y="18435"/>
                  </a:cubicBezTo>
                  <a:cubicBezTo>
                    <a:pt x="27975" y="18120"/>
                    <a:pt x="28239" y="17856"/>
                    <a:pt x="28554" y="17856"/>
                  </a:cubicBezTo>
                  <a:close/>
                  <a:moveTo>
                    <a:pt x="18915" y="14680"/>
                  </a:moveTo>
                  <a:lnTo>
                    <a:pt x="18915" y="18070"/>
                  </a:lnTo>
                  <a:lnTo>
                    <a:pt x="18259" y="18649"/>
                  </a:lnTo>
                  <a:cubicBezTo>
                    <a:pt x="18228" y="18680"/>
                    <a:pt x="18188" y="18702"/>
                    <a:pt x="18144" y="18714"/>
                  </a:cubicBezTo>
                  <a:lnTo>
                    <a:pt x="18144" y="18714"/>
                  </a:lnTo>
                  <a:cubicBezTo>
                    <a:pt x="18318" y="18731"/>
                    <a:pt x="18492" y="18806"/>
                    <a:pt x="18637" y="18952"/>
                  </a:cubicBezTo>
                  <a:cubicBezTo>
                    <a:pt x="19154" y="19469"/>
                    <a:pt x="18789" y="20351"/>
                    <a:pt x="18058" y="20351"/>
                  </a:cubicBezTo>
                  <a:cubicBezTo>
                    <a:pt x="17604" y="20351"/>
                    <a:pt x="17239" y="19985"/>
                    <a:pt x="17239" y="19532"/>
                  </a:cubicBezTo>
                  <a:lnTo>
                    <a:pt x="17251" y="19532"/>
                  </a:lnTo>
                  <a:cubicBezTo>
                    <a:pt x="17251" y="19064"/>
                    <a:pt x="17607" y="18746"/>
                    <a:pt x="17999" y="18713"/>
                  </a:cubicBezTo>
                  <a:lnTo>
                    <a:pt x="17999" y="18713"/>
                  </a:lnTo>
                  <a:cubicBezTo>
                    <a:pt x="17965" y="18702"/>
                    <a:pt x="17933" y="18688"/>
                    <a:pt x="17907" y="18662"/>
                  </a:cubicBezTo>
                  <a:lnTo>
                    <a:pt x="17201" y="18070"/>
                  </a:lnTo>
                  <a:lnTo>
                    <a:pt x="17201" y="14680"/>
                  </a:lnTo>
                  <a:close/>
                  <a:moveTo>
                    <a:pt x="21674" y="14680"/>
                  </a:moveTo>
                  <a:lnTo>
                    <a:pt x="21674" y="18070"/>
                  </a:lnTo>
                  <a:lnTo>
                    <a:pt x="21006" y="18649"/>
                  </a:lnTo>
                  <a:cubicBezTo>
                    <a:pt x="20956" y="18700"/>
                    <a:pt x="20880" y="18725"/>
                    <a:pt x="20817" y="18725"/>
                  </a:cubicBezTo>
                  <a:cubicBezTo>
                    <a:pt x="21258" y="18725"/>
                    <a:pt x="21624" y="19091"/>
                    <a:pt x="21624" y="19532"/>
                  </a:cubicBezTo>
                  <a:lnTo>
                    <a:pt x="21636" y="19544"/>
                  </a:lnTo>
                  <a:cubicBezTo>
                    <a:pt x="21636" y="20029"/>
                    <a:pt x="21234" y="20354"/>
                    <a:pt x="20813" y="20354"/>
                  </a:cubicBezTo>
                  <a:cubicBezTo>
                    <a:pt x="20611" y="20354"/>
                    <a:pt x="20405" y="20279"/>
                    <a:pt x="20238" y="20111"/>
                  </a:cubicBezTo>
                  <a:cubicBezTo>
                    <a:pt x="19721" y="19607"/>
                    <a:pt x="20086" y="18725"/>
                    <a:pt x="20817" y="18725"/>
                  </a:cubicBezTo>
                  <a:lnTo>
                    <a:pt x="20805" y="18725"/>
                  </a:lnTo>
                  <a:cubicBezTo>
                    <a:pt x="20754" y="18712"/>
                    <a:pt x="20704" y="18700"/>
                    <a:pt x="20654" y="18662"/>
                  </a:cubicBezTo>
                  <a:lnTo>
                    <a:pt x="19948" y="18070"/>
                  </a:lnTo>
                  <a:lnTo>
                    <a:pt x="19948" y="14680"/>
                  </a:lnTo>
                  <a:close/>
                  <a:moveTo>
                    <a:pt x="29688" y="23602"/>
                  </a:moveTo>
                  <a:cubicBezTo>
                    <a:pt x="30192" y="23602"/>
                    <a:pt x="30444" y="24219"/>
                    <a:pt x="30092" y="24584"/>
                  </a:cubicBezTo>
                  <a:cubicBezTo>
                    <a:pt x="29974" y="24698"/>
                    <a:pt x="29832" y="24749"/>
                    <a:pt x="29692" y="24749"/>
                  </a:cubicBezTo>
                  <a:cubicBezTo>
                    <a:pt x="29399" y="24749"/>
                    <a:pt x="29121" y="24523"/>
                    <a:pt x="29121" y="24181"/>
                  </a:cubicBezTo>
                  <a:cubicBezTo>
                    <a:pt x="29121" y="23854"/>
                    <a:pt x="29373" y="23602"/>
                    <a:pt x="29688" y="23602"/>
                  </a:cubicBezTo>
                  <a:close/>
                  <a:moveTo>
                    <a:pt x="30835" y="29348"/>
                  </a:moveTo>
                  <a:cubicBezTo>
                    <a:pt x="31339" y="29348"/>
                    <a:pt x="31591" y="29965"/>
                    <a:pt x="31226" y="30318"/>
                  </a:cubicBezTo>
                  <a:cubicBezTo>
                    <a:pt x="31110" y="30438"/>
                    <a:pt x="30966" y="30491"/>
                    <a:pt x="30825" y="30491"/>
                  </a:cubicBezTo>
                  <a:cubicBezTo>
                    <a:pt x="30534" y="30491"/>
                    <a:pt x="30255" y="30266"/>
                    <a:pt x="30255" y="29927"/>
                  </a:cubicBezTo>
                  <a:cubicBezTo>
                    <a:pt x="30255" y="29612"/>
                    <a:pt x="30520" y="29348"/>
                    <a:pt x="30835" y="29348"/>
                  </a:cubicBezTo>
                  <a:close/>
                  <a:moveTo>
                    <a:pt x="41584" y="38521"/>
                  </a:moveTo>
                  <a:cubicBezTo>
                    <a:pt x="41823" y="38546"/>
                    <a:pt x="41823" y="38899"/>
                    <a:pt x="41584" y="38924"/>
                  </a:cubicBezTo>
                  <a:lnTo>
                    <a:pt x="38585" y="38924"/>
                  </a:lnTo>
                  <a:cubicBezTo>
                    <a:pt x="38345" y="38899"/>
                    <a:pt x="38345" y="38546"/>
                    <a:pt x="38585" y="38521"/>
                  </a:cubicBezTo>
                  <a:close/>
                  <a:moveTo>
                    <a:pt x="27584" y="20162"/>
                  </a:moveTo>
                  <a:lnTo>
                    <a:pt x="27622" y="20313"/>
                  </a:lnTo>
                  <a:cubicBezTo>
                    <a:pt x="27647" y="20414"/>
                    <a:pt x="30230" y="31225"/>
                    <a:pt x="30407" y="38811"/>
                  </a:cubicBezTo>
                  <a:cubicBezTo>
                    <a:pt x="34187" y="38256"/>
                    <a:pt x="36140" y="37425"/>
                    <a:pt x="36178" y="37400"/>
                  </a:cubicBezTo>
                  <a:cubicBezTo>
                    <a:pt x="36194" y="37393"/>
                    <a:pt x="36210" y="37390"/>
                    <a:pt x="36227" y="37390"/>
                  </a:cubicBezTo>
                  <a:cubicBezTo>
                    <a:pt x="36276" y="37390"/>
                    <a:pt x="36326" y="37418"/>
                    <a:pt x="36354" y="37475"/>
                  </a:cubicBezTo>
                  <a:cubicBezTo>
                    <a:pt x="36379" y="37538"/>
                    <a:pt x="36354" y="37614"/>
                    <a:pt x="36279" y="37652"/>
                  </a:cubicBezTo>
                  <a:cubicBezTo>
                    <a:pt x="36241" y="37677"/>
                    <a:pt x="34250" y="38521"/>
                    <a:pt x="30407" y="39075"/>
                  </a:cubicBezTo>
                  <a:lnTo>
                    <a:pt x="30407" y="39088"/>
                  </a:lnTo>
                  <a:lnTo>
                    <a:pt x="30407" y="39113"/>
                  </a:lnTo>
                  <a:lnTo>
                    <a:pt x="30407" y="39265"/>
                  </a:lnTo>
                  <a:lnTo>
                    <a:pt x="30104" y="39265"/>
                  </a:lnTo>
                  <a:lnTo>
                    <a:pt x="30104" y="39126"/>
                  </a:lnTo>
                  <a:cubicBezTo>
                    <a:pt x="27886" y="39428"/>
                    <a:pt x="25656" y="39567"/>
                    <a:pt x="23413" y="39567"/>
                  </a:cubicBezTo>
                  <a:cubicBezTo>
                    <a:pt x="20301" y="39554"/>
                    <a:pt x="17201" y="39328"/>
                    <a:pt x="14126" y="38861"/>
                  </a:cubicBezTo>
                  <a:cubicBezTo>
                    <a:pt x="14038" y="38861"/>
                    <a:pt x="13988" y="38786"/>
                    <a:pt x="14000" y="38710"/>
                  </a:cubicBezTo>
                  <a:cubicBezTo>
                    <a:pt x="14011" y="38646"/>
                    <a:pt x="14067" y="38591"/>
                    <a:pt x="14130" y="38591"/>
                  </a:cubicBezTo>
                  <a:cubicBezTo>
                    <a:pt x="14141" y="38591"/>
                    <a:pt x="14153" y="38593"/>
                    <a:pt x="14164" y="38597"/>
                  </a:cubicBezTo>
                  <a:cubicBezTo>
                    <a:pt x="17658" y="39099"/>
                    <a:pt x="20746" y="39290"/>
                    <a:pt x="23420" y="39290"/>
                  </a:cubicBezTo>
                  <a:cubicBezTo>
                    <a:pt x="26050" y="39290"/>
                    <a:pt x="28280" y="39105"/>
                    <a:pt x="30104" y="38849"/>
                  </a:cubicBezTo>
                  <a:cubicBezTo>
                    <a:pt x="29940" y="31301"/>
                    <a:pt x="27357" y="20489"/>
                    <a:pt x="27332" y="20376"/>
                  </a:cubicBezTo>
                  <a:lnTo>
                    <a:pt x="27294" y="20237"/>
                  </a:lnTo>
                  <a:lnTo>
                    <a:pt x="27584" y="20162"/>
                  </a:lnTo>
                  <a:close/>
                  <a:moveTo>
                    <a:pt x="16735" y="0"/>
                  </a:moveTo>
                  <a:cubicBezTo>
                    <a:pt x="16735" y="0"/>
                    <a:pt x="1" y="7460"/>
                    <a:pt x="1412" y="13672"/>
                  </a:cubicBezTo>
                  <a:cubicBezTo>
                    <a:pt x="2722" y="19406"/>
                    <a:pt x="10384" y="20111"/>
                    <a:pt x="11543" y="20187"/>
                  </a:cubicBezTo>
                  <a:cubicBezTo>
                    <a:pt x="11783" y="17465"/>
                    <a:pt x="12287" y="14768"/>
                    <a:pt x="13055" y="12135"/>
                  </a:cubicBezTo>
                  <a:lnTo>
                    <a:pt x="13093" y="11996"/>
                  </a:lnTo>
                  <a:lnTo>
                    <a:pt x="13383" y="12072"/>
                  </a:lnTo>
                  <a:lnTo>
                    <a:pt x="13345" y="12223"/>
                  </a:lnTo>
                  <a:cubicBezTo>
                    <a:pt x="12589" y="14831"/>
                    <a:pt x="12085" y="17503"/>
                    <a:pt x="11833" y="20212"/>
                  </a:cubicBezTo>
                  <a:lnTo>
                    <a:pt x="11833" y="20363"/>
                  </a:lnTo>
                  <a:lnTo>
                    <a:pt x="11669" y="20351"/>
                  </a:lnTo>
                  <a:cubicBezTo>
                    <a:pt x="11203" y="25152"/>
                    <a:pt x="11190" y="29990"/>
                    <a:pt x="11619" y="34791"/>
                  </a:cubicBezTo>
                  <a:cubicBezTo>
                    <a:pt x="11619" y="34791"/>
                    <a:pt x="6906" y="90248"/>
                    <a:pt x="8254" y="110661"/>
                  </a:cubicBezTo>
                  <a:lnTo>
                    <a:pt x="15475" y="110661"/>
                  </a:lnTo>
                  <a:cubicBezTo>
                    <a:pt x="15475" y="110661"/>
                    <a:pt x="23753" y="89655"/>
                    <a:pt x="26614" y="66092"/>
                  </a:cubicBezTo>
                  <a:lnTo>
                    <a:pt x="26563" y="66092"/>
                  </a:lnTo>
                  <a:cubicBezTo>
                    <a:pt x="26488" y="66054"/>
                    <a:pt x="26463" y="65966"/>
                    <a:pt x="26488" y="65890"/>
                  </a:cubicBezTo>
                  <a:cubicBezTo>
                    <a:pt x="30394" y="56729"/>
                    <a:pt x="30369" y="45565"/>
                    <a:pt x="30369" y="45464"/>
                  </a:cubicBezTo>
                  <a:cubicBezTo>
                    <a:pt x="30369" y="45376"/>
                    <a:pt x="30444" y="45313"/>
                    <a:pt x="30520" y="45313"/>
                  </a:cubicBezTo>
                  <a:cubicBezTo>
                    <a:pt x="30527" y="45312"/>
                    <a:pt x="30533" y="45312"/>
                    <a:pt x="30539" y="45312"/>
                  </a:cubicBezTo>
                  <a:cubicBezTo>
                    <a:pt x="30617" y="45312"/>
                    <a:pt x="30672" y="45382"/>
                    <a:pt x="30684" y="45452"/>
                  </a:cubicBezTo>
                  <a:cubicBezTo>
                    <a:pt x="30684" y="45565"/>
                    <a:pt x="30696" y="56792"/>
                    <a:pt x="26778" y="66004"/>
                  </a:cubicBezTo>
                  <a:cubicBezTo>
                    <a:pt x="26752" y="66029"/>
                    <a:pt x="26740" y="66054"/>
                    <a:pt x="26702" y="66067"/>
                  </a:cubicBezTo>
                  <a:lnTo>
                    <a:pt x="27622" y="67667"/>
                  </a:lnTo>
                  <a:cubicBezTo>
                    <a:pt x="27798" y="73388"/>
                    <a:pt x="32700" y="110094"/>
                    <a:pt x="32700" y="110094"/>
                  </a:cubicBezTo>
                  <a:lnTo>
                    <a:pt x="34703" y="110220"/>
                  </a:lnTo>
                  <a:cubicBezTo>
                    <a:pt x="34703" y="110144"/>
                    <a:pt x="34703" y="110094"/>
                    <a:pt x="34703" y="110094"/>
                  </a:cubicBezTo>
                  <a:lnTo>
                    <a:pt x="39643" y="110510"/>
                  </a:lnTo>
                  <a:lnTo>
                    <a:pt x="39668" y="110535"/>
                  </a:lnTo>
                  <a:lnTo>
                    <a:pt x="41609" y="110661"/>
                  </a:lnTo>
                  <a:cubicBezTo>
                    <a:pt x="41609" y="110661"/>
                    <a:pt x="48363" y="80167"/>
                    <a:pt x="45250" y="63194"/>
                  </a:cubicBezTo>
                  <a:cubicBezTo>
                    <a:pt x="44154" y="57170"/>
                    <a:pt x="42680" y="51235"/>
                    <a:pt x="40853" y="45389"/>
                  </a:cubicBezTo>
                  <a:cubicBezTo>
                    <a:pt x="40349" y="43788"/>
                    <a:pt x="39857" y="42289"/>
                    <a:pt x="39353" y="40890"/>
                  </a:cubicBezTo>
                  <a:lnTo>
                    <a:pt x="39353" y="40890"/>
                  </a:lnTo>
                  <a:lnTo>
                    <a:pt x="39366" y="40915"/>
                  </a:lnTo>
                  <a:lnTo>
                    <a:pt x="42617" y="40915"/>
                  </a:lnTo>
                  <a:lnTo>
                    <a:pt x="39202" y="40877"/>
                  </a:lnTo>
                  <a:lnTo>
                    <a:pt x="38723" y="39806"/>
                  </a:lnTo>
                  <a:lnTo>
                    <a:pt x="38723" y="39806"/>
                  </a:lnTo>
                  <a:lnTo>
                    <a:pt x="42579" y="39932"/>
                  </a:lnTo>
                  <a:cubicBezTo>
                    <a:pt x="42012" y="28327"/>
                    <a:pt x="37161" y="16545"/>
                    <a:pt x="33784" y="9652"/>
                  </a:cubicBezTo>
                  <a:cubicBezTo>
                    <a:pt x="32914" y="7107"/>
                    <a:pt x="31856" y="4940"/>
                    <a:pt x="30533" y="3566"/>
                  </a:cubicBezTo>
                  <a:lnTo>
                    <a:pt x="27471" y="3768"/>
                  </a:lnTo>
                  <a:lnTo>
                    <a:pt x="26261" y="2936"/>
                  </a:lnTo>
                  <a:lnTo>
                    <a:pt x="26261" y="2936"/>
                  </a:lnTo>
                  <a:cubicBezTo>
                    <a:pt x="26387" y="3516"/>
                    <a:pt x="26450" y="4108"/>
                    <a:pt x="26463" y="4700"/>
                  </a:cubicBezTo>
                  <a:lnTo>
                    <a:pt x="25694" y="6389"/>
                  </a:lnTo>
                  <a:lnTo>
                    <a:pt x="26526" y="8229"/>
                  </a:lnTo>
                  <a:cubicBezTo>
                    <a:pt x="26526" y="8695"/>
                    <a:pt x="26513" y="8997"/>
                    <a:pt x="26513" y="9010"/>
                  </a:cubicBezTo>
                  <a:lnTo>
                    <a:pt x="26500" y="9804"/>
                  </a:lnTo>
                  <a:lnTo>
                    <a:pt x="26337" y="16482"/>
                  </a:lnTo>
                  <a:lnTo>
                    <a:pt x="23955" y="9022"/>
                  </a:lnTo>
                  <a:lnTo>
                    <a:pt x="23527" y="7687"/>
                  </a:lnTo>
                  <a:lnTo>
                    <a:pt x="24421" y="7120"/>
                  </a:lnTo>
                  <a:lnTo>
                    <a:pt x="24535" y="6666"/>
                  </a:lnTo>
                  <a:lnTo>
                    <a:pt x="21120" y="2936"/>
                  </a:lnTo>
                  <a:lnTo>
                    <a:pt x="19721" y="4247"/>
                  </a:lnTo>
                  <a:lnTo>
                    <a:pt x="16684" y="4436"/>
                  </a:lnTo>
                  <a:cubicBezTo>
                    <a:pt x="16684" y="4436"/>
                    <a:pt x="15475" y="4284"/>
                    <a:pt x="17743" y="2420"/>
                  </a:cubicBezTo>
                  <a:cubicBezTo>
                    <a:pt x="17680" y="2420"/>
                    <a:pt x="17629" y="2394"/>
                    <a:pt x="17592" y="2344"/>
                  </a:cubicBezTo>
                  <a:lnTo>
                    <a:pt x="16231" y="769"/>
                  </a:lnTo>
                  <a:cubicBezTo>
                    <a:pt x="16099" y="618"/>
                    <a:pt x="16234" y="432"/>
                    <a:pt x="16385" y="432"/>
                  </a:cubicBezTo>
                  <a:cubicBezTo>
                    <a:pt x="16436" y="432"/>
                    <a:pt x="16489" y="453"/>
                    <a:pt x="16533" y="504"/>
                  </a:cubicBezTo>
                  <a:lnTo>
                    <a:pt x="17894" y="2079"/>
                  </a:lnTo>
                  <a:cubicBezTo>
                    <a:pt x="17932" y="2130"/>
                    <a:pt x="17944" y="2193"/>
                    <a:pt x="17932" y="2268"/>
                  </a:cubicBezTo>
                  <a:cubicBezTo>
                    <a:pt x="18058" y="2155"/>
                    <a:pt x="18196" y="2054"/>
                    <a:pt x="18335" y="1953"/>
                  </a:cubicBezTo>
                  <a:lnTo>
                    <a:pt x="16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9"/>
            <p:cNvSpPr/>
            <p:nvPr/>
          </p:nvSpPr>
          <p:spPr>
            <a:xfrm>
              <a:off x="7464975" y="3830000"/>
              <a:ext cx="326700" cy="198825"/>
            </a:xfrm>
            <a:custGeom>
              <a:avLst/>
              <a:gdLst/>
              <a:ahLst/>
              <a:cxnLst/>
              <a:rect l="l" t="t" r="r" b="b"/>
              <a:pathLst>
                <a:path w="13068" h="7953" extrusionOk="0">
                  <a:moveTo>
                    <a:pt x="303" y="0"/>
                  </a:moveTo>
                  <a:cubicBezTo>
                    <a:pt x="303" y="0"/>
                    <a:pt x="303" y="50"/>
                    <a:pt x="290" y="126"/>
                  </a:cubicBezTo>
                  <a:cubicBezTo>
                    <a:pt x="253" y="554"/>
                    <a:pt x="139" y="2054"/>
                    <a:pt x="114" y="2823"/>
                  </a:cubicBezTo>
                  <a:cubicBezTo>
                    <a:pt x="89" y="3881"/>
                    <a:pt x="51" y="4902"/>
                    <a:pt x="26" y="5595"/>
                  </a:cubicBezTo>
                  <a:cubicBezTo>
                    <a:pt x="1" y="6086"/>
                    <a:pt x="354" y="6515"/>
                    <a:pt x="832" y="6590"/>
                  </a:cubicBezTo>
                  <a:cubicBezTo>
                    <a:pt x="3054" y="6976"/>
                    <a:pt x="9037" y="7952"/>
                    <a:pt x="11309" y="7952"/>
                  </a:cubicBezTo>
                  <a:cubicBezTo>
                    <a:pt x="11563" y="7952"/>
                    <a:pt x="11770" y="7940"/>
                    <a:pt x="11921" y="7913"/>
                  </a:cubicBezTo>
                  <a:cubicBezTo>
                    <a:pt x="12828" y="7737"/>
                    <a:pt x="13055" y="7283"/>
                    <a:pt x="13055" y="6842"/>
                  </a:cubicBezTo>
                  <a:cubicBezTo>
                    <a:pt x="13068" y="6452"/>
                    <a:pt x="12816" y="6086"/>
                    <a:pt x="12438" y="5973"/>
                  </a:cubicBezTo>
                  <a:cubicBezTo>
                    <a:pt x="10522" y="5532"/>
                    <a:pt x="5608" y="781"/>
                    <a:pt x="5255" y="441"/>
                  </a:cubicBezTo>
                  <a:lnTo>
                    <a:pt x="5230" y="416"/>
                  </a:lnTo>
                  <a:lnTo>
                    <a:pt x="3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9"/>
            <p:cNvSpPr/>
            <p:nvPr/>
          </p:nvSpPr>
          <p:spPr>
            <a:xfrm>
              <a:off x="7241000" y="1238300"/>
              <a:ext cx="4425" cy="2550"/>
            </a:xfrm>
            <a:custGeom>
              <a:avLst/>
              <a:gdLst/>
              <a:ahLst/>
              <a:cxnLst/>
              <a:rect l="l" t="t" r="r" b="b"/>
              <a:pathLst>
                <a:path w="177" h="102" extrusionOk="0">
                  <a:moveTo>
                    <a:pt x="177" y="1"/>
                  </a:moveTo>
                  <a:lnTo>
                    <a:pt x="177" y="1"/>
                  </a:lnTo>
                  <a:cubicBezTo>
                    <a:pt x="114" y="26"/>
                    <a:pt x="63" y="64"/>
                    <a:pt x="0" y="89"/>
                  </a:cubicBezTo>
                  <a:lnTo>
                    <a:pt x="13" y="101"/>
                  </a:lnTo>
                  <a:lnTo>
                    <a:pt x="177" y="1"/>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9"/>
            <p:cNvSpPr/>
            <p:nvPr/>
          </p:nvSpPr>
          <p:spPr>
            <a:xfrm>
              <a:off x="7266200" y="1195150"/>
              <a:ext cx="350" cy="1600"/>
            </a:xfrm>
            <a:custGeom>
              <a:avLst/>
              <a:gdLst/>
              <a:ahLst/>
              <a:cxnLst/>
              <a:rect l="l" t="t" r="r" b="b"/>
              <a:pathLst>
                <a:path w="14" h="64" extrusionOk="0">
                  <a:moveTo>
                    <a:pt x="1" y="0"/>
                  </a:moveTo>
                  <a:lnTo>
                    <a:pt x="1" y="63"/>
                  </a:lnTo>
                  <a:cubicBezTo>
                    <a:pt x="13" y="38"/>
                    <a:pt x="13" y="26"/>
                    <a:pt x="1"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9"/>
            <p:cNvSpPr/>
            <p:nvPr/>
          </p:nvSpPr>
          <p:spPr>
            <a:xfrm>
              <a:off x="7186175" y="1090875"/>
              <a:ext cx="72175" cy="50175"/>
            </a:xfrm>
            <a:custGeom>
              <a:avLst/>
              <a:gdLst/>
              <a:ahLst/>
              <a:cxnLst/>
              <a:rect l="l" t="t" r="r" b="b"/>
              <a:pathLst>
                <a:path w="2887" h="2007" extrusionOk="0">
                  <a:moveTo>
                    <a:pt x="1" y="0"/>
                  </a:moveTo>
                  <a:lnTo>
                    <a:pt x="1" y="0"/>
                  </a:lnTo>
                  <a:cubicBezTo>
                    <a:pt x="474" y="812"/>
                    <a:pt x="1361" y="2006"/>
                    <a:pt x="2480" y="2006"/>
                  </a:cubicBezTo>
                  <a:cubicBezTo>
                    <a:pt x="2612" y="2006"/>
                    <a:pt x="2748" y="1990"/>
                    <a:pt x="2887" y="1954"/>
                  </a:cubicBezTo>
                  <a:cubicBezTo>
                    <a:pt x="2887" y="1928"/>
                    <a:pt x="2874" y="1903"/>
                    <a:pt x="2874" y="1878"/>
                  </a:cubicBezTo>
                  <a:cubicBezTo>
                    <a:pt x="2760" y="1399"/>
                    <a:pt x="2697" y="1198"/>
                    <a:pt x="2521" y="542"/>
                  </a:cubicBezTo>
                  <a:cubicBezTo>
                    <a:pt x="2349" y="586"/>
                    <a:pt x="2147" y="613"/>
                    <a:pt x="1921" y="613"/>
                  </a:cubicBezTo>
                  <a:cubicBezTo>
                    <a:pt x="1500" y="613"/>
                    <a:pt x="996" y="519"/>
                    <a:pt x="455" y="265"/>
                  </a:cubicBezTo>
                  <a:cubicBezTo>
                    <a:pt x="291" y="202"/>
                    <a:pt x="140" y="101"/>
                    <a:pt x="1" y="0"/>
                  </a:cubicBezTo>
                  <a:close/>
                </a:path>
              </a:pathLst>
            </a:custGeom>
            <a:solidFill>
              <a:srgbClr val="EBAC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9"/>
            <p:cNvSpPr/>
            <p:nvPr/>
          </p:nvSpPr>
          <p:spPr>
            <a:xfrm>
              <a:off x="7132625" y="977475"/>
              <a:ext cx="136425" cy="266525"/>
            </a:xfrm>
            <a:custGeom>
              <a:avLst/>
              <a:gdLst/>
              <a:ahLst/>
              <a:cxnLst/>
              <a:rect l="l" t="t" r="r" b="b"/>
              <a:pathLst>
                <a:path w="5457" h="10661" extrusionOk="0">
                  <a:moveTo>
                    <a:pt x="5016" y="6401"/>
                  </a:moveTo>
                  <a:cubicBezTo>
                    <a:pt x="5016" y="6421"/>
                    <a:pt x="5023" y="6440"/>
                    <a:pt x="5033" y="6466"/>
                  </a:cubicBezTo>
                  <a:lnTo>
                    <a:pt x="5033" y="6466"/>
                  </a:lnTo>
                  <a:cubicBezTo>
                    <a:pt x="5027" y="6445"/>
                    <a:pt x="5022" y="6423"/>
                    <a:pt x="5016" y="6401"/>
                  </a:cubicBezTo>
                  <a:close/>
                  <a:moveTo>
                    <a:pt x="5033" y="6466"/>
                  </a:moveTo>
                  <a:cubicBezTo>
                    <a:pt x="5035" y="6474"/>
                    <a:pt x="5037" y="6482"/>
                    <a:pt x="5039" y="6490"/>
                  </a:cubicBezTo>
                  <a:lnTo>
                    <a:pt x="5039" y="6490"/>
                  </a:lnTo>
                  <a:cubicBezTo>
                    <a:pt x="5040" y="6490"/>
                    <a:pt x="5040" y="6490"/>
                    <a:pt x="5041" y="6490"/>
                  </a:cubicBezTo>
                  <a:cubicBezTo>
                    <a:pt x="5038" y="6481"/>
                    <a:pt x="5035" y="6473"/>
                    <a:pt x="5033" y="6466"/>
                  </a:cubicBezTo>
                  <a:close/>
                  <a:moveTo>
                    <a:pt x="4058" y="0"/>
                  </a:moveTo>
                  <a:cubicBezTo>
                    <a:pt x="3340" y="252"/>
                    <a:pt x="2597" y="466"/>
                    <a:pt x="1853" y="630"/>
                  </a:cubicBezTo>
                  <a:cubicBezTo>
                    <a:pt x="1992" y="1084"/>
                    <a:pt x="1954" y="1563"/>
                    <a:pt x="1765" y="1991"/>
                  </a:cubicBezTo>
                  <a:cubicBezTo>
                    <a:pt x="1425" y="2659"/>
                    <a:pt x="1475" y="2798"/>
                    <a:pt x="1475" y="2798"/>
                  </a:cubicBezTo>
                  <a:lnTo>
                    <a:pt x="1475" y="3176"/>
                  </a:lnTo>
                  <a:lnTo>
                    <a:pt x="265" y="4410"/>
                  </a:lnTo>
                  <a:cubicBezTo>
                    <a:pt x="190" y="5217"/>
                    <a:pt x="89" y="6175"/>
                    <a:pt x="1" y="6931"/>
                  </a:cubicBezTo>
                  <a:lnTo>
                    <a:pt x="3416" y="10660"/>
                  </a:lnTo>
                  <a:lnTo>
                    <a:pt x="4335" y="10509"/>
                  </a:lnTo>
                  <a:cubicBezTo>
                    <a:pt x="4398" y="10484"/>
                    <a:pt x="4461" y="10459"/>
                    <a:pt x="4512" y="10421"/>
                  </a:cubicBezTo>
                  <a:lnTo>
                    <a:pt x="4537" y="10408"/>
                  </a:lnTo>
                  <a:lnTo>
                    <a:pt x="4575" y="10383"/>
                  </a:lnTo>
                  <a:lnTo>
                    <a:pt x="5344" y="8695"/>
                  </a:lnTo>
                  <a:cubicBezTo>
                    <a:pt x="5331" y="8102"/>
                    <a:pt x="5268" y="7510"/>
                    <a:pt x="5142" y="6931"/>
                  </a:cubicBezTo>
                  <a:cubicBezTo>
                    <a:pt x="5110" y="6793"/>
                    <a:pt x="5078" y="6646"/>
                    <a:pt x="5039" y="6490"/>
                  </a:cubicBezTo>
                  <a:lnTo>
                    <a:pt x="5039" y="6490"/>
                  </a:lnTo>
                  <a:cubicBezTo>
                    <a:pt x="4906" y="6523"/>
                    <a:pt x="4775" y="6539"/>
                    <a:pt x="4647" y="6539"/>
                  </a:cubicBezTo>
                  <a:cubicBezTo>
                    <a:pt x="3520" y="6539"/>
                    <a:pt x="2618" y="5338"/>
                    <a:pt x="2143" y="4524"/>
                  </a:cubicBezTo>
                  <a:lnTo>
                    <a:pt x="2143" y="4524"/>
                  </a:lnTo>
                  <a:cubicBezTo>
                    <a:pt x="2282" y="4637"/>
                    <a:pt x="2433" y="4725"/>
                    <a:pt x="2597" y="4801"/>
                  </a:cubicBezTo>
                  <a:cubicBezTo>
                    <a:pt x="3146" y="5051"/>
                    <a:pt x="3656" y="5146"/>
                    <a:pt x="4085" y="5146"/>
                  </a:cubicBezTo>
                  <a:cubicBezTo>
                    <a:pt x="4306" y="5146"/>
                    <a:pt x="4504" y="5121"/>
                    <a:pt x="4676" y="5078"/>
                  </a:cubicBezTo>
                  <a:cubicBezTo>
                    <a:pt x="5003" y="4990"/>
                    <a:pt x="5230" y="4839"/>
                    <a:pt x="5281" y="4700"/>
                  </a:cubicBezTo>
                  <a:cubicBezTo>
                    <a:pt x="5457" y="4272"/>
                    <a:pt x="5268" y="3087"/>
                    <a:pt x="5016" y="2130"/>
                  </a:cubicBezTo>
                  <a:lnTo>
                    <a:pt x="5016" y="2130"/>
                  </a:lnTo>
                  <a:cubicBezTo>
                    <a:pt x="5192" y="2835"/>
                    <a:pt x="5356" y="3743"/>
                    <a:pt x="5344" y="4259"/>
                  </a:cubicBezTo>
                  <a:cubicBezTo>
                    <a:pt x="5205" y="3856"/>
                    <a:pt x="5029" y="3453"/>
                    <a:pt x="4839" y="3075"/>
                  </a:cubicBezTo>
                  <a:cubicBezTo>
                    <a:pt x="4763" y="2955"/>
                    <a:pt x="4683" y="2914"/>
                    <a:pt x="4602" y="2914"/>
                  </a:cubicBezTo>
                  <a:cubicBezTo>
                    <a:pt x="4446" y="2914"/>
                    <a:pt x="4288" y="3071"/>
                    <a:pt x="4146" y="3113"/>
                  </a:cubicBezTo>
                  <a:cubicBezTo>
                    <a:pt x="3920" y="3163"/>
                    <a:pt x="4247" y="5003"/>
                    <a:pt x="4247" y="5003"/>
                  </a:cubicBezTo>
                  <a:lnTo>
                    <a:pt x="4247" y="5141"/>
                  </a:lnTo>
                  <a:cubicBezTo>
                    <a:pt x="4197" y="5145"/>
                    <a:pt x="4146" y="5146"/>
                    <a:pt x="4095" y="5146"/>
                  </a:cubicBezTo>
                  <a:cubicBezTo>
                    <a:pt x="3957" y="5146"/>
                    <a:pt x="3819" y="5135"/>
                    <a:pt x="3680" y="5116"/>
                  </a:cubicBezTo>
                  <a:cubicBezTo>
                    <a:pt x="3605" y="4952"/>
                    <a:pt x="2949" y="3390"/>
                    <a:pt x="2949" y="2974"/>
                  </a:cubicBezTo>
                  <a:cubicBezTo>
                    <a:pt x="2949" y="2659"/>
                    <a:pt x="4285" y="2495"/>
                    <a:pt x="4285" y="2495"/>
                  </a:cubicBezTo>
                  <a:lnTo>
                    <a:pt x="5003" y="2104"/>
                  </a:lnTo>
                  <a:cubicBezTo>
                    <a:pt x="4839" y="1474"/>
                    <a:pt x="4638" y="958"/>
                    <a:pt x="4487" y="807"/>
                  </a:cubicBezTo>
                  <a:cubicBezTo>
                    <a:pt x="4285" y="567"/>
                    <a:pt x="4146" y="290"/>
                    <a:pt x="4058"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9"/>
            <p:cNvSpPr/>
            <p:nvPr/>
          </p:nvSpPr>
          <p:spPr>
            <a:xfrm>
              <a:off x="7137350" y="993225"/>
              <a:ext cx="45075" cy="94525"/>
            </a:xfrm>
            <a:custGeom>
              <a:avLst/>
              <a:gdLst/>
              <a:ahLst/>
              <a:cxnLst/>
              <a:rect l="l" t="t" r="r" b="b"/>
              <a:pathLst>
                <a:path w="1803" h="3781" extrusionOk="0">
                  <a:moveTo>
                    <a:pt x="1664" y="0"/>
                  </a:moveTo>
                  <a:cubicBezTo>
                    <a:pt x="1437" y="63"/>
                    <a:pt x="1198" y="114"/>
                    <a:pt x="933" y="164"/>
                  </a:cubicBezTo>
                  <a:cubicBezTo>
                    <a:pt x="1210" y="1437"/>
                    <a:pt x="354" y="3239"/>
                    <a:pt x="354" y="3239"/>
                  </a:cubicBezTo>
                  <a:lnTo>
                    <a:pt x="1" y="3579"/>
                  </a:lnTo>
                  <a:lnTo>
                    <a:pt x="76" y="3780"/>
                  </a:lnTo>
                  <a:lnTo>
                    <a:pt x="1286" y="2546"/>
                  </a:lnTo>
                  <a:lnTo>
                    <a:pt x="1286" y="2168"/>
                  </a:lnTo>
                  <a:cubicBezTo>
                    <a:pt x="1286" y="2168"/>
                    <a:pt x="1236" y="2029"/>
                    <a:pt x="1576" y="1361"/>
                  </a:cubicBezTo>
                  <a:cubicBezTo>
                    <a:pt x="1765" y="933"/>
                    <a:pt x="1803" y="454"/>
                    <a:pt x="16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9"/>
            <p:cNvSpPr/>
            <p:nvPr/>
          </p:nvSpPr>
          <p:spPr>
            <a:xfrm>
              <a:off x="7206350" y="1030075"/>
              <a:ext cx="60200" cy="76075"/>
            </a:xfrm>
            <a:custGeom>
              <a:avLst/>
              <a:gdLst/>
              <a:ahLst/>
              <a:cxnLst/>
              <a:rect l="l" t="t" r="r" b="b"/>
              <a:pathLst>
                <a:path w="2408" h="3043" extrusionOk="0">
                  <a:moveTo>
                    <a:pt x="2054" y="0"/>
                  </a:moveTo>
                  <a:lnTo>
                    <a:pt x="1336" y="391"/>
                  </a:lnTo>
                  <a:cubicBezTo>
                    <a:pt x="1336" y="391"/>
                    <a:pt x="0" y="555"/>
                    <a:pt x="0" y="870"/>
                  </a:cubicBezTo>
                  <a:cubicBezTo>
                    <a:pt x="0" y="1286"/>
                    <a:pt x="656" y="2848"/>
                    <a:pt x="731" y="3012"/>
                  </a:cubicBezTo>
                  <a:cubicBezTo>
                    <a:pt x="870" y="3031"/>
                    <a:pt x="1008" y="3042"/>
                    <a:pt x="1146" y="3042"/>
                  </a:cubicBezTo>
                  <a:cubicBezTo>
                    <a:pt x="1197" y="3042"/>
                    <a:pt x="1248" y="3041"/>
                    <a:pt x="1298" y="3037"/>
                  </a:cubicBezTo>
                  <a:lnTo>
                    <a:pt x="1298" y="2911"/>
                  </a:lnTo>
                  <a:cubicBezTo>
                    <a:pt x="1298" y="2911"/>
                    <a:pt x="971" y="1072"/>
                    <a:pt x="1197" y="1009"/>
                  </a:cubicBezTo>
                  <a:cubicBezTo>
                    <a:pt x="1339" y="975"/>
                    <a:pt x="1496" y="816"/>
                    <a:pt x="1652" y="816"/>
                  </a:cubicBezTo>
                  <a:cubicBezTo>
                    <a:pt x="1733" y="816"/>
                    <a:pt x="1813" y="859"/>
                    <a:pt x="1890" y="983"/>
                  </a:cubicBezTo>
                  <a:cubicBezTo>
                    <a:pt x="2080" y="1361"/>
                    <a:pt x="2256" y="1765"/>
                    <a:pt x="2395" y="2168"/>
                  </a:cubicBezTo>
                  <a:cubicBezTo>
                    <a:pt x="2407" y="1651"/>
                    <a:pt x="2231" y="744"/>
                    <a:pt x="2067" y="38"/>
                  </a:cubicBezTo>
                  <a:cubicBezTo>
                    <a:pt x="2067" y="26"/>
                    <a:pt x="2054" y="13"/>
                    <a:pt x="20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9"/>
            <p:cNvSpPr/>
            <p:nvPr/>
          </p:nvSpPr>
          <p:spPr>
            <a:xfrm>
              <a:off x="6954325" y="1581675"/>
              <a:ext cx="559825" cy="485175"/>
            </a:xfrm>
            <a:custGeom>
              <a:avLst/>
              <a:gdLst/>
              <a:ahLst/>
              <a:cxnLst/>
              <a:rect l="l" t="t" r="r" b="b"/>
              <a:pathLst>
                <a:path w="22393" h="19407" extrusionOk="0">
                  <a:moveTo>
                    <a:pt x="13597" y="1"/>
                  </a:moveTo>
                  <a:lnTo>
                    <a:pt x="13307" y="76"/>
                  </a:lnTo>
                  <a:lnTo>
                    <a:pt x="13345" y="215"/>
                  </a:lnTo>
                  <a:cubicBezTo>
                    <a:pt x="13370" y="328"/>
                    <a:pt x="15953" y="11140"/>
                    <a:pt x="16117" y="18700"/>
                  </a:cubicBezTo>
                  <a:cubicBezTo>
                    <a:pt x="14287" y="18950"/>
                    <a:pt x="12053" y="19135"/>
                    <a:pt x="9423" y="19135"/>
                  </a:cubicBezTo>
                  <a:cubicBezTo>
                    <a:pt x="6749" y="19135"/>
                    <a:pt x="3665" y="18944"/>
                    <a:pt x="177" y="18436"/>
                  </a:cubicBezTo>
                  <a:cubicBezTo>
                    <a:pt x="169" y="18434"/>
                    <a:pt x="161" y="18434"/>
                    <a:pt x="154" y="18434"/>
                  </a:cubicBezTo>
                  <a:cubicBezTo>
                    <a:pt x="87" y="18434"/>
                    <a:pt x="25" y="18481"/>
                    <a:pt x="13" y="18549"/>
                  </a:cubicBezTo>
                  <a:cubicBezTo>
                    <a:pt x="1" y="18625"/>
                    <a:pt x="51" y="18700"/>
                    <a:pt x="127" y="18713"/>
                  </a:cubicBezTo>
                  <a:cubicBezTo>
                    <a:pt x="3214" y="19167"/>
                    <a:pt x="6314" y="19393"/>
                    <a:pt x="9426" y="19406"/>
                  </a:cubicBezTo>
                  <a:cubicBezTo>
                    <a:pt x="9513" y="19406"/>
                    <a:pt x="9599" y="19407"/>
                    <a:pt x="9685" y="19407"/>
                  </a:cubicBezTo>
                  <a:cubicBezTo>
                    <a:pt x="11841" y="19407"/>
                    <a:pt x="13985" y="19256"/>
                    <a:pt x="16117" y="18965"/>
                  </a:cubicBezTo>
                  <a:lnTo>
                    <a:pt x="16117" y="19104"/>
                  </a:lnTo>
                  <a:lnTo>
                    <a:pt x="16420" y="19104"/>
                  </a:lnTo>
                  <a:lnTo>
                    <a:pt x="16420" y="18952"/>
                  </a:lnTo>
                  <a:lnTo>
                    <a:pt x="16420" y="18927"/>
                  </a:lnTo>
                  <a:cubicBezTo>
                    <a:pt x="20263" y="18373"/>
                    <a:pt x="22254" y="17516"/>
                    <a:pt x="22292" y="17503"/>
                  </a:cubicBezTo>
                  <a:cubicBezTo>
                    <a:pt x="22367" y="17465"/>
                    <a:pt x="22392" y="17377"/>
                    <a:pt x="22367" y="17314"/>
                  </a:cubicBezTo>
                  <a:cubicBezTo>
                    <a:pt x="22337" y="17265"/>
                    <a:pt x="22284" y="17231"/>
                    <a:pt x="22232" y="17231"/>
                  </a:cubicBezTo>
                  <a:cubicBezTo>
                    <a:pt x="22218" y="17231"/>
                    <a:pt x="22204" y="17233"/>
                    <a:pt x="22191" y="17239"/>
                  </a:cubicBezTo>
                  <a:cubicBezTo>
                    <a:pt x="22153" y="17264"/>
                    <a:pt x="20200" y="18095"/>
                    <a:pt x="16420" y="18650"/>
                  </a:cubicBezTo>
                  <a:cubicBezTo>
                    <a:pt x="16243" y="11077"/>
                    <a:pt x="13660" y="253"/>
                    <a:pt x="13635" y="152"/>
                  </a:cubicBezTo>
                  <a:lnTo>
                    <a:pt x="1359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9"/>
            <p:cNvSpPr/>
            <p:nvPr/>
          </p:nvSpPr>
          <p:spPr>
            <a:xfrm>
              <a:off x="7102700" y="861775"/>
              <a:ext cx="188725" cy="138700"/>
            </a:xfrm>
            <a:custGeom>
              <a:avLst/>
              <a:gdLst/>
              <a:ahLst/>
              <a:cxnLst/>
              <a:rect l="l" t="t" r="r" b="b"/>
              <a:pathLst>
                <a:path w="7549" h="5548" extrusionOk="0">
                  <a:moveTo>
                    <a:pt x="4166" y="0"/>
                  </a:moveTo>
                  <a:cubicBezTo>
                    <a:pt x="3081" y="0"/>
                    <a:pt x="1773" y="2460"/>
                    <a:pt x="1651" y="2549"/>
                  </a:cubicBezTo>
                  <a:cubicBezTo>
                    <a:pt x="643" y="3355"/>
                    <a:pt x="190" y="4263"/>
                    <a:pt x="26" y="5006"/>
                  </a:cubicBezTo>
                  <a:cubicBezTo>
                    <a:pt x="1" y="5195"/>
                    <a:pt x="51" y="5384"/>
                    <a:pt x="152" y="5548"/>
                  </a:cubicBezTo>
                  <a:cubicBezTo>
                    <a:pt x="645" y="5151"/>
                    <a:pt x="1413" y="4599"/>
                    <a:pt x="1778" y="4599"/>
                  </a:cubicBezTo>
                  <a:cubicBezTo>
                    <a:pt x="1841" y="4599"/>
                    <a:pt x="1893" y="4616"/>
                    <a:pt x="1929" y="4653"/>
                  </a:cubicBezTo>
                  <a:cubicBezTo>
                    <a:pt x="2130" y="4855"/>
                    <a:pt x="2269" y="5132"/>
                    <a:pt x="2319" y="5422"/>
                  </a:cubicBezTo>
                  <a:cubicBezTo>
                    <a:pt x="2584" y="5372"/>
                    <a:pt x="2823" y="5309"/>
                    <a:pt x="3050" y="5258"/>
                  </a:cubicBezTo>
                  <a:cubicBezTo>
                    <a:pt x="3794" y="5094"/>
                    <a:pt x="4537" y="4893"/>
                    <a:pt x="5255" y="4628"/>
                  </a:cubicBezTo>
                  <a:cubicBezTo>
                    <a:pt x="7549" y="3771"/>
                    <a:pt x="7183" y="3028"/>
                    <a:pt x="7183" y="3028"/>
                  </a:cubicBezTo>
                  <a:lnTo>
                    <a:pt x="5658" y="2612"/>
                  </a:lnTo>
                  <a:cubicBezTo>
                    <a:pt x="5658" y="2612"/>
                    <a:pt x="5734" y="1037"/>
                    <a:pt x="4600" y="155"/>
                  </a:cubicBezTo>
                  <a:cubicBezTo>
                    <a:pt x="4462" y="47"/>
                    <a:pt x="4316" y="0"/>
                    <a:pt x="4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9"/>
            <p:cNvSpPr/>
            <p:nvPr/>
          </p:nvSpPr>
          <p:spPr>
            <a:xfrm>
              <a:off x="7036875" y="976725"/>
              <a:ext cx="130750" cy="148200"/>
            </a:xfrm>
            <a:custGeom>
              <a:avLst/>
              <a:gdLst/>
              <a:ahLst/>
              <a:cxnLst/>
              <a:rect l="l" t="t" r="r" b="b"/>
              <a:pathLst>
                <a:path w="5230" h="5928" extrusionOk="0">
                  <a:moveTo>
                    <a:pt x="4411" y="1"/>
                  </a:moveTo>
                  <a:cubicBezTo>
                    <a:pt x="4046" y="1"/>
                    <a:pt x="3278" y="553"/>
                    <a:pt x="2785" y="950"/>
                  </a:cubicBezTo>
                  <a:cubicBezTo>
                    <a:pt x="2684" y="1026"/>
                    <a:pt x="2596" y="1114"/>
                    <a:pt x="2520" y="1164"/>
                  </a:cubicBezTo>
                  <a:cubicBezTo>
                    <a:pt x="2316" y="786"/>
                    <a:pt x="1928" y="142"/>
                    <a:pt x="1655" y="142"/>
                  </a:cubicBezTo>
                  <a:cubicBezTo>
                    <a:pt x="1592" y="142"/>
                    <a:pt x="1534" y="176"/>
                    <a:pt x="1487" y="257"/>
                  </a:cubicBezTo>
                  <a:cubicBezTo>
                    <a:pt x="1159" y="837"/>
                    <a:pt x="1361" y="2021"/>
                    <a:pt x="1361" y="2021"/>
                  </a:cubicBezTo>
                  <a:cubicBezTo>
                    <a:pt x="870" y="2424"/>
                    <a:pt x="416" y="2878"/>
                    <a:pt x="0" y="3369"/>
                  </a:cubicBezTo>
                  <a:lnTo>
                    <a:pt x="1298" y="5927"/>
                  </a:lnTo>
                  <a:cubicBezTo>
                    <a:pt x="1815" y="5801"/>
                    <a:pt x="2974" y="5436"/>
                    <a:pt x="3579" y="4692"/>
                  </a:cubicBezTo>
                  <a:lnTo>
                    <a:pt x="4020" y="4251"/>
                  </a:lnTo>
                  <a:lnTo>
                    <a:pt x="4373" y="3911"/>
                  </a:lnTo>
                  <a:cubicBezTo>
                    <a:pt x="4373" y="3911"/>
                    <a:pt x="5229" y="2097"/>
                    <a:pt x="4952" y="824"/>
                  </a:cubicBezTo>
                  <a:cubicBezTo>
                    <a:pt x="4902" y="534"/>
                    <a:pt x="4763" y="270"/>
                    <a:pt x="4562" y="55"/>
                  </a:cubicBezTo>
                  <a:cubicBezTo>
                    <a:pt x="4526" y="18"/>
                    <a:pt x="4474" y="1"/>
                    <a:pt x="4411" y="1"/>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9"/>
            <p:cNvSpPr/>
            <p:nvPr/>
          </p:nvSpPr>
          <p:spPr>
            <a:xfrm>
              <a:off x="7063000" y="1124900"/>
              <a:ext cx="6325" cy="1275"/>
            </a:xfrm>
            <a:custGeom>
              <a:avLst/>
              <a:gdLst/>
              <a:ahLst/>
              <a:cxnLst/>
              <a:rect l="l" t="t" r="r" b="b"/>
              <a:pathLst>
                <a:path w="253" h="51" extrusionOk="0">
                  <a:moveTo>
                    <a:pt x="253" y="0"/>
                  </a:moveTo>
                  <a:lnTo>
                    <a:pt x="1" y="51"/>
                  </a:lnTo>
                  <a:cubicBezTo>
                    <a:pt x="1" y="51"/>
                    <a:pt x="102" y="38"/>
                    <a:pt x="253"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9"/>
            <p:cNvSpPr/>
            <p:nvPr/>
          </p:nvSpPr>
          <p:spPr>
            <a:xfrm>
              <a:off x="7023000" y="1060950"/>
              <a:ext cx="13900" cy="16725"/>
            </a:xfrm>
            <a:custGeom>
              <a:avLst/>
              <a:gdLst/>
              <a:ahLst/>
              <a:cxnLst/>
              <a:rect l="l" t="t" r="r" b="b"/>
              <a:pathLst>
                <a:path w="556" h="669" extrusionOk="0">
                  <a:moveTo>
                    <a:pt x="555" y="0"/>
                  </a:moveTo>
                  <a:cubicBezTo>
                    <a:pt x="215" y="378"/>
                    <a:pt x="1" y="668"/>
                    <a:pt x="1" y="668"/>
                  </a:cubicBezTo>
                  <a:lnTo>
                    <a:pt x="555"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9"/>
            <p:cNvSpPr/>
            <p:nvPr/>
          </p:nvSpPr>
          <p:spPr>
            <a:xfrm>
              <a:off x="6892900" y="1377550"/>
              <a:ext cx="46325" cy="209200"/>
            </a:xfrm>
            <a:custGeom>
              <a:avLst/>
              <a:gdLst/>
              <a:ahLst/>
              <a:cxnLst/>
              <a:rect l="l" t="t" r="r" b="b"/>
              <a:pathLst>
                <a:path w="1853" h="8368" extrusionOk="0">
                  <a:moveTo>
                    <a:pt x="1563" y="0"/>
                  </a:moveTo>
                  <a:lnTo>
                    <a:pt x="1525" y="139"/>
                  </a:lnTo>
                  <a:cubicBezTo>
                    <a:pt x="757" y="2772"/>
                    <a:pt x="253" y="5469"/>
                    <a:pt x="13" y="8191"/>
                  </a:cubicBezTo>
                  <a:lnTo>
                    <a:pt x="0" y="8342"/>
                  </a:lnTo>
                  <a:lnTo>
                    <a:pt x="139" y="8355"/>
                  </a:lnTo>
                  <a:lnTo>
                    <a:pt x="303" y="8367"/>
                  </a:lnTo>
                  <a:lnTo>
                    <a:pt x="316" y="8216"/>
                  </a:lnTo>
                  <a:cubicBezTo>
                    <a:pt x="555" y="5507"/>
                    <a:pt x="1059" y="2835"/>
                    <a:pt x="1815" y="227"/>
                  </a:cubicBezTo>
                  <a:lnTo>
                    <a:pt x="1853" y="76"/>
                  </a:lnTo>
                  <a:lnTo>
                    <a:pt x="156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9"/>
            <p:cNvSpPr/>
            <p:nvPr/>
          </p:nvSpPr>
          <p:spPr>
            <a:xfrm>
              <a:off x="7203200" y="1280525"/>
              <a:ext cx="60200" cy="209200"/>
            </a:xfrm>
            <a:custGeom>
              <a:avLst/>
              <a:gdLst/>
              <a:ahLst/>
              <a:cxnLst/>
              <a:rect l="l" t="t" r="r" b="b"/>
              <a:pathLst>
                <a:path w="2408" h="8368" extrusionOk="0">
                  <a:moveTo>
                    <a:pt x="479" y="0"/>
                  </a:moveTo>
                  <a:lnTo>
                    <a:pt x="0" y="895"/>
                  </a:lnTo>
                  <a:lnTo>
                    <a:pt x="479" y="2382"/>
                  </a:lnTo>
                  <a:lnTo>
                    <a:pt x="933" y="655"/>
                  </a:lnTo>
                  <a:cubicBezTo>
                    <a:pt x="756" y="454"/>
                    <a:pt x="605" y="240"/>
                    <a:pt x="479" y="0"/>
                  </a:cubicBezTo>
                  <a:close/>
                  <a:moveTo>
                    <a:pt x="479" y="2382"/>
                  </a:moveTo>
                  <a:lnTo>
                    <a:pt x="479" y="2382"/>
                  </a:lnTo>
                  <a:lnTo>
                    <a:pt x="479" y="2382"/>
                  </a:lnTo>
                  <a:lnTo>
                    <a:pt x="479" y="2382"/>
                  </a:lnTo>
                  <a:close/>
                  <a:moveTo>
                    <a:pt x="479" y="2382"/>
                  </a:moveTo>
                  <a:lnTo>
                    <a:pt x="2407" y="8367"/>
                  </a:lnTo>
                  <a:lnTo>
                    <a:pt x="492" y="238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9"/>
            <p:cNvSpPr/>
            <p:nvPr/>
          </p:nvSpPr>
          <p:spPr>
            <a:xfrm>
              <a:off x="7266525" y="1196725"/>
              <a:ext cx="1275" cy="73725"/>
            </a:xfrm>
            <a:custGeom>
              <a:avLst/>
              <a:gdLst/>
              <a:ahLst/>
              <a:cxnLst/>
              <a:rect l="l" t="t" r="r" b="b"/>
              <a:pathLst>
                <a:path w="51" h="2949" extrusionOk="0">
                  <a:moveTo>
                    <a:pt x="0" y="0"/>
                  </a:moveTo>
                  <a:lnTo>
                    <a:pt x="37" y="1099"/>
                  </a:lnTo>
                  <a:lnTo>
                    <a:pt x="37" y="1099"/>
                  </a:lnTo>
                  <a:cubicBezTo>
                    <a:pt x="30" y="728"/>
                    <a:pt x="18" y="355"/>
                    <a:pt x="0" y="0"/>
                  </a:cubicBezTo>
                  <a:close/>
                  <a:moveTo>
                    <a:pt x="37" y="1099"/>
                  </a:moveTo>
                  <a:cubicBezTo>
                    <a:pt x="51" y="1757"/>
                    <a:pt x="51" y="2409"/>
                    <a:pt x="51" y="2949"/>
                  </a:cubicBezTo>
                  <a:lnTo>
                    <a:pt x="51" y="1487"/>
                  </a:lnTo>
                  <a:lnTo>
                    <a:pt x="37" y="109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9"/>
            <p:cNvSpPr/>
            <p:nvPr/>
          </p:nvSpPr>
          <p:spPr>
            <a:xfrm>
              <a:off x="7241325" y="1237350"/>
              <a:ext cx="26475" cy="85100"/>
            </a:xfrm>
            <a:custGeom>
              <a:avLst/>
              <a:gdLst/>
              <a:ahLst/>
              <a:cxnLst/>
              <a:rect l="l" t="t" r="r" b="b"/>
              <a:pathLst>
                <a:path w="1059" h="3404" extrusionOk="0">
                  <a:moveTo>
                    <a:pt x="227" y="1"/>
                  </a:moveTo>
                  <a:lnTo>
                    <a:pt x="189" y="26"/>
                  </a:lnTo>
                  <a:lnTo>
                    <a:pt x="164" y="39"/>
                  </a:lnTo>
                  <a:lnTo>
                    <a:pt x="0" y="139"/>
                  </a:lnTo>
                  <a:lnTo>
                    <a:pt x="643" y="1198"/>
                  </a:lnTo>
                  <a:lnTo>
                    <a:pt x="391" y="2206"/>
                  </a:lnTo>
                  <a:lnTo>
                    <a:pt x="996" y="3353"/>
                  </a:lnTo>
                  <a:lnTo>
                    <a:pt x="1033" y="3403"/>
                  </a:lnTo>
                  <a:lnTo>
                    <a:pt x="1046" y="2622"/>
                  </a:lnTo>
                  <a:cubicBezTo>
                    <a:pt x="1046" y="2609"/>
                    <a:pt x="1059" y="2307"/>
                    <a:pt x="1059" y="1828"/>
                  </a:cubicBezTo>
                  <a:lnTo>
                    <a:pt x="2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9"/>
            <p:cNvSpPr/>
            <p:nvPr/>
          </p:nvSpPr>
          <p:spPr>
            <a:xfrm>
              <a:off x="7192800" y="1255325"/>
              <a:ext cx="22400" cy="47575"/>
            </a:xfrm>
            <a:custGeom>
              <a:avLst/>
              <a:gdLst/>
              <a:ahLst/>
              <a:cxnLst/>
              <a:rect l="l" t="t" r="r" b="b"/>
              <a:pathLst>
                <a:path w="896" h="1903" extrusionOk="0">
                  <a:moveTo>
                    <a:pt x="895" y="0"/>
                  </a:moveTo>
                  <a:lnTo>
                    <a:pt x="1" y="580"/>
                  </a:lnTo>
                  <a:lnTo>
                    <a:pt x="429" y="1903"/>
                  </a:lnTo>
                  <a:lnTo>
                    <a:pt x="895" y="1008"/>
                  </a:lnTo>
                  <a:cubicBezTo>
                    <a:pt x="794" y="844"/>
                    <a:pt x="719" y="706"/>
                    <a:pt x="719" y="706"/>
                  </a:cubicBezTo>
                  <a:lnTo>
                    <a:pt x="89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9"/>
            <p:cNvSpPr/>
            <p:nvPr/>
          </p:nvSpPr>
          <p:spPr>
            <a:xfrm>
              <a:off x="7211075" y="1240500"/>
              <a:ext cx="56400" cy="249225"/>
            </a:xfrm>
            <a:custGeom>
              <a:avLst/>
              <a:gdLst/>
              <a:ahLst/>
              <a:cxnLst/>
              <a:rect l="l" t="t" r="r" b="b"/>
              <a:pathLst>
                <a:path w="2256" h="9969" extrusionOk="0">
                  <a:moveTo>
                    <a:pt x="1210" y="1"/>
                  </a:moveTo>
                  <a:lnTo>
                    <a:pt x="290" y="139"/>
                  </a:lnTo>
                  <a:lnTo>
                    <a:pt x="177" y="593"/>
                  </a:lnTo>
                  <a:lnTo>
                    <a:pt x="0" y="1299"/>
                  </a:lnTo>
                  <a:cubicBezTo>
                    <a:pt x="0" y="1299"/>
                    <a:pt x="76" y="1437"/>
                    <a:pt x="177" y="1601"/>
                  </a:cubicBezTo>
                  <a:cubicBezTo>
                    <a:pt x="303" y="1841"/>
                    <a:pt x="454" y="2055"/>
                    <a:pt x="630" y="2256"/>
                  </a:cubicBezTo>
                  <a:lnTo>
                    <a:pt x="177" y="3983"/>
                  </a:lnTo>
                  <a:lnTo>
                    <a:pt x="2092" y="9968"/>
                  </a:lnTo>
                  <a:lnTo>
                    <a:pt x="2256" y="3277"/>
                  </a:lnTo>
                  <a:lnTo>
                    <a:pt x="2218" y="3227"/>
                  </a:lnTo>
                  <a:lnTo>
                    <a:pt x="1601" y="2080"/>
                  </a:lnTo>
                  <a:lnTo>
                    <a:pt x="1853" y="1072"/>
                  </a:lnTo>
                  <a:lnTo>
                    <a:pt x="1210" y="13"/>
                  </a:lnTo>
                  <a:lnTo>
                    <a:pt x="12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9"/>
            <p:cNvSpPr/>
            <p:nvPr/>
          </p:nvSpPr>
          <p:spPr>
            <a:xfrm>
              <a:off x="7304000" y="1524125"/>
              <a:ext cx="33425" cy="28600"/>
            </a:xfrm>
            <a:custGeom>
              <a:avLst/>
              <a:gdLst/>
              <a:ahLst/>
              <a:cxnLst/>
              <a:rect l="l" t="t" r="r" b="b"/>
              <a:pathLst>
                <a:path w="1337" h="1144" extrusionOk="0">
                  <a:moveTo>
                    <a:pt x="572" y="0"/>
                  </a:moveTo>
                  <a:cubicBezTo>
                    <a:pt x="281" y="0"/>
                    <a:pt x="1" y="228"/>
                    <a:pt x="1" y="576"/>
                  </a:cubicBezTo>
                  <a:cubicBezTo>
                    <a:pt x="1" y="879"/>
                    <a:pt x="265" y="1143"/>
                    <a:pt x="580" y="1143"/>
                  </a:cubicBezTo>
                  <a:cubicBezTo>
                    <a:pt x="1084" y="1143"/>
                    <a:pt x="1336" y="526"/>
                    <a:pt x="971" y="173"/>
                  </a:cubicBezTo>
                  <a:cubicBezTo>
                    <a:pt x="856" y="54"/>
                    <a:pt x="71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9"/>
            <p:cNvSpPr/>
            <p:nvPr/>
          </p:nvSpPr>
          <p:spPr>
            <a:xfrm>
              <a:off x="7332675" y="1667675"/>
              <a:ext cx="33100" cy="28700"/>
            </a:xfrm>
            <a:custGeom>
              <a:avLst/>
              <a:gdLst/>
              <a:ahLst/>
              <a:cxnLst/>
              <a:rect l="l" t="t" r="r" b="b"/>
              <a:pathLst>
                <a:path w="1324" h="1148" extrusionOk="0">
                  <a:moveTo>
                    <a:pt x="573" y="0"/>
                  </a:moveTo>
                  <a:cubicBezTo>
                    <a:pt x="280" y="0"/>
                    <a:pt x="0" y="229"/>
                    <a:pt x="0" y="580"/>
                  </a:cubicBezTo>
                  <a:cubicBezTo>
                    <a:pt x="0" y="895"/>
                    <a:pt x="252" y="1147"/>
                    <a:pt x="567" y="1147"/>
                  </a:cubicBezTo>
                  <a:cubicBezTo>
                    <a:pt x="1071" y="1147"/>
                    <a:pt x="1323" y="530"/>
                    <a:pt x="971" y="164"/>
                  </a:cubicBezTo>
                  <a:cubicBezTo>
                    <a:pt x="853" y="51"/>
                    <a:pt x="712"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9"/>
            <p:cNvSpPr/>
            <p:nvPr/>
          </p:nvSpPr>
          <p:spPr>
            <a:xfrm>
              <a:off x="7361025" y="1811325"/>
              <a:ext cx="28700" cy="28700"/>
            </a:xfrm>
            <a:custGeom>
              <a:avLst/>
              <a:gdLst/>
              <a:ahLst/>
              <a:cxnLst/>
              <a:rect l="l" t="t" r="r" b="b"/>
              <a:pathLst>
                <a:path w="1148" h="1148" extrusionOk="0">
                  <a:moveTo>
                    <a:pt x="567" y="1"/>
                  </a:moveTo>
                  <a:cubicBezTo>
                    <a:pt x="265" y="1"/>
                    <a:pt x="0" y="265"/>
                    <a:pt x="0" y="568"/>
                  </a:cubicBezTo>
                  <a:cubicBezTo>
                    <a:pt x="0" y="883"/>
                    <a:pt x="265" y="1147"/>
                    <a:pt x="567" y="1147"/>
                  </a:cubicBezTo>
                  <a:cubicBezTo>
                    <a:pt x="882" y="1147"/>
                    <a:pt x="1147" y="883"/>
                    <a:pt x="1147" y="568"/>
                  </a:cubicBezTo>
                  <a:cubicBezTo>
                    <a:pt x="1147" y="265"/>
                    <a:pt x="882" y="1"/>
                    <a:pt x="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9"/>
            <p:cNvSpPr/>
            <p:nvPr/>
          </p:nvSpPr>
          <p:spPr>
            <a:xfrm>
              <a:off x="7056075" y="1444650"/>
              <a:ext cx="21450" cy="100825"/>
            </a:xfrm>
            <a:custGeom>
              <a:avLst/>
              <a:gdLst/>
              <a:ahLst/>
              <a:cxnLst/>
              <a:rect l="l" t="t" r="r" b="b"/>
              <a:pathLst>
                <a:path w="858" h="4033" extrusionOk="0">
                  <a:moveTo>
                    <a:pt x="127" y="0"/>
                  </a:moveTo>
                  <a:lnTo>
                    <a:pt x="127" y="4015"/>
                  </a:lnTo>
                  <a:lnTo>
                    <a:pt x="127" y="4015"/>
                  </a:lnTo>
                  <a:cubicBezTo>
                    <a:pt x="155" y="4005"/>
                    <a:pt x="181" y="3991"/>
                    <a:pt x="202" y="3969"/>
                  </a:cubicBezTo>
                  <a:lnTo>
                    <a:pt x="858" y="3377"/>
                  </a:lnTo>
                  <a:lnTo>
                    <a:pt x="858" y="0"/>
                  </a:lnTo>
                  <a:lnTo>
                    <a:pt x="580" y="0"/>
                  </a:lnTo>
                  <a:lnTo>
                    <a:pt x="580" y="3617"/>
                  </a:lnTo>
                  <a:lnTo>
                    <a:pt x="341" y="3843"/>
                  </a:lnTo>
                  <a:lnTo>
                    <a:pt x="341" y="0"/>
                  </a:lnTo>
                  <a:close/>
                  <a:moveTo>
                    <a:pt x="127" y="4015"/>
                  </a:moveTo>
                  <a:lnTo>
                    <a:pt x="127" y="4015"/>
                  </a:lnTo>
                  <a:cubicBezTo>
                    <a:pt x="88" y="4028"/>
                    <a:pt x="44" y="4032"/>
                    <a:pt x="1" y="4032"/>
                  </a:cubicBezTo>
                  <a:cubicBezTo>
                    <a:pt x="39" y="4032"/>
                    <a:pt x="89" y="4032"/>
                    <a:pt x="127" y="4020"/>
                  </a:cubicBezTo>
                  <a:lnTo>
                    <a:pt x="127"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9"/>
            <p:cNvSpPr/>
            <p:nvPr/>
          </p:nvSpPr>
          <p:spPr>
            <a:xfrm>
              <a:off x="7034650" y="1444650"/>
              <a:ext cx="21150" cy="100825"/>
            </a:xfrm>
            <a:custGeom>
              <a:avLst/>
              <a:gdLst/>
              <a:ahLst/>
              <a:cxnLst/>
              <a:rect l="l" t="t" r="r" b="b"/>
              <a:pathLst>
                <a:path w="846" h="4033" extrusionOk="0">
                  <a:moveTo>
                    <a:pt x="1" y="0"/>
                  </a:moveTo>
                  <a:lnTo>
                    <a:pt x="1" y="3390"/>
                  </a:lnTo>
                  <a:lnTo>
                    <a:pt x="707" y="3982"/>
                  </a:lnTo>
                  <a:cubicBezTo>
                    <a:pt x="744" y="4007"/>
                    <a:pt x="795" y="4032"/>
                    <a:pt x="845" y="4032"/>
                  </a:cubicBezTo>
                  <a:cubicBezTo>
                    <a:pt x="807" y="4020"/>
                    <a:pt x="770" y="4007"/>
                    <a:pt x="732" y="3982"/>
                  </a:cubicBezTo>
                  <a:lnTo>
                    <a:pt x="732" y="0"/>
                  </a:lnTo>
                  <a:lnTo>
                    <a:pt x="518" y="0"/>
                  </a:lnTo>
                  <a:lnTo>
                    <a:pt x="518" y="3818"/>
                  </a:lnTo>
                  <a:lnTo>
                    <a:pt x="278" y="3617"/>
                  </a:lnTo>
                  <a:lnTo>
                    <a:pt x="278" y="0"/>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9"/>
            <p:cNvSpPr/>
            <p:nvPr/>
          </p:nvSpPr>
          <p:spPr>
            <a:xfrm>
              <a:off x="7035600" y="1545450"/>
              <a:ext cx="40975" cy="40975"/>
            </a:xfrm>
            <a:custGeom>
              <a:avLst/>
              <a:gdLst/>
              <a:ahLst/>
              <a:cxnLst/>
              <a:rect l="l" t="t" r="r" b="b"/>
              <a:pathLst>
                <a:path w="1639" h="1639" extrusionOk="0">
                  <a:moveTo>
                    <a:pt x="820" y="0"/>
                  </a:moveTo>
                  <a:cubicBezTo>
                    <a:pt x="366" y="0"/>
                    <a:pt x="1" y="366"/>
                    <a:pt x="1" y="820"/>
                  </a:cubicBezTo>
                  <a:cubicBezTo>
                    <a:pt x="1" y="1273"/>
                    <a:pt x="366" y="1639"/>
                    <a:pt x="820" y="1639"/>
                  </a:cubicBezTo>
                  <a:cubicBezTo>
                    <a:pt x="1273" y="1639"/>
                    <a:pt x="1639" y="1273"/>
                    <a:pt x="1639" y="820"/>
                  </a:cubicBezTo>
                  <a:cubicBezTo>
                    <a:pt x="1639" y="366"/>
                    <a:pt x="1273" y="0"/>
                    <a:pt x="8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9"/>
            <p:cNvSpPr/>
            <p:nvPr/>
          </p:nvSpPr>
          <p:spPr>
            <a:xfrm>
              <a:off x="7052925" y="1444650"/>
              <a:ext cx="6325" cy="100825"/>
            </a:xfrm>
            <a:custGeom>
              <a:avLst/>
              <a:gdLst/>
              <a:ahLst/>
              <a:cxnLst/>
              <a:rect l="l" t="t" r="r" b="b"/>
              <a:pathLst>
                <a:path w="253" h="4033" extrusionOk="0">
                  <a:moveTo>
                    <a:pt x="1" y="0"/>
                  </a:moveTo>
                  <a:lnTo>
                    <a:pt x="1" y="3995"/>
                  </a:lnTo>
                  <a:cubicBezTo>
                    <a:pt x="39" y="4020"/>
                    <a:pt x="76" y="4032"/>
                    <a:pt x="114" y="4032"/>
                  </a:cubicBezTo>
                  <a:lnTo>
                    <a:pt x="127" y="4032"/>
                  </a:lnTo>
                  <a:cubicBezTo>
                    <a:pt x="165" y="4032"/>
                    <a:pt x="215" y="4032"/>
                    <a:pt x="253" y="4007"/>
                  </a:cubicBezTo>
                  <a:lnTo>
                    <a:pt x="253"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9"/>
            <p:cNvSpPr/>
            <p:nvPr/>
          </p:nvSpPr>
          <p:spPr>
            <a:xfrm>
              <a:off x="7064575" y="1444325"/>
              <a:ext cx="6025" cy="96425"/>
            </a:xfrm>
            <a:custGeom>
              <a:avLst/>
              <a:gdLst/>
              <a:ahLst/>
              <a:cxnLst/>
              <a:rect l="l" t="t" r="r" b="b"/>
              <a:pathLst>
                <a:path w="241" h="3857" extrusionOk="0">
                  <a:moveTo>
                    <a:pt x="1" y="1"/>
                  </a:moveTo>
                  <a:lnTo>
                    <a:pt x="1" y="3856"/>
                  </a:lnTo>
                  <a:lnTo>
                    <a:pt x="240" y="3642"/>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9"/>
            <p:cNvSpPr/>
            <p:nvPr/>
          </p:nvSpPr>
          <p:spPr>
            <a:xfrm>
              <a:off x="7041600" y="1444325"/>
              <a:ext cx="6000" cy="95800"/>
            </a:xfrm>
            <a:custGeom>
              <a:avLst/>
              <a:gdLst/>
              <a:ahLst/>
              <a:cxnLst/>
              <a:rect l="l" t="t" r="r" b="b"/>
              <a:pathLst>
                <a:path w="240" h="3832" extrusionOk="0">
                  <a:moveTo>
                    <a:pt x="0" y="1"/>
                  </a:moveTo>
                  <a:lnTo>
                    <a:pt x="0" y="3617"/>
                  </a:lnTo>
                  <a:lnTo>
                    <a:pt x="240" y="3831"/>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9"/>
            <p:cNvSpPr/>
            <p:nvPr/>
          </p:nvSpPr>
          <p:spPr>
            <a:xfrm>
              <a:off x="7103325" y="1444650"/>
              <a:ext cx="21450" cy="100825"/>
            </a:xfrm>
            <a:custGeom>
              <a:avLst/>
              <a:gdLst/>
              <a:ahLst/>
              <a:cxnLst/>
              <a:rect l="l" t="t" r="r" b="b"/>
              <a:pathLst>
                <a:path w="858" h="4033" extrusionOk="0">
                  <a:moveTo>
                    <a:pt x="1" y="0"/>
                  </a:moveTo>
                  <a:lnTo>
                    <a:pt x="1" y="3390"/>
                  </a:lnTo>
                  <a:lnTo>
                    <a:pt x="719" y="3982"/>
                  </a:lnTo>
                  <a:cubicBezTo>
                    <a:pt x="729" y="3989"/>
                    <a:pt x="741" y="3996"/>
                    <a:pt x="753" y="4002"/>
                  </a:cubicBezTo>
                  <a:lnTo>
                    <a:pt x="753" y="4002"/>
                  </a:lnTo>
                  <a:cubicBezTo>
                    <a:pt x="750" y="4000"/>
                    <a:pt x="747" y="3997"/>
                    <a:pt x="744" y="3995"/>
                  </a:cubicBezTo>
                  <a:lnTo>
                    <a:pt x="744" y="0"/>
                  </a:lnTo>
                  <a:lnTo>
                    <a:pt x="530" y="0"/>
                  </a:lnTo>
                  <a:lnTo>
                    <a:pt x="530" y="3818"/>
                  </a:lnTo>
                  <a:lnTo>
                    <a:pt x="278" y="3604"/>
                  </a:lnTo>
                  <a:lnTo>
                    <a:pt x="278" y="0"/>
                  </a:lnTo>
                  <a:close/>
                  <a:moveTo>
                    <a:pt x="753" y="4002"/>
                  </a:moveTo>
                  <a:cubicBezTo>
                    <a:pt x="778" y="4022"/>
                    <a:pt x="813" y="4032"/>
                    <a:pt x="858" y="4032"/>
                  </a:cubicBezTo>
                  <a:cubicBezTo>
                    <a:pt x="821" y="4032"/>
                    <a:pt x="785" y="4019"/>
                    <a:pt x="753" y="4002"/>
                  </a:cubicBez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9"/>
            <p:cNvSpPr/>
            <p:nvPr/>
          </p:nvSpPr>
          <p:spPr>
            <a:xfrm>
              <a:off x="7125075" y="1444650"/>
              <a:ext cx="21450" cy="100825"/>
            </a:xfrm>
            <a:custGeom>
              <a:avLst/>
              <a:gdLst/>
              <a:ahLst/>
              <a:cxnLst/>
              <a:rect l="l" t="t" r="r" b="b"/>
              <a:pathLst>
                <a:path w="858" h="4033" extrusionOk="0">
                  <a:moveTo>
                    <a:pt x="114" y="0"/>
                  </a:moveTo>
                  <a:lnTo>
                    <a:pt x="114" y="4015"/>
                  </a:lnTo>
                  <a:lnTo>
                    <a:pt x="114" y="4015"/>
                  </a:lnTo>
                  <a:cubicBezTo>
                    <a:pt x="142" y="4006"/>
                    <a:pt x="168" y="3991"/>
                    <a:pt x="189" y="3969"/>
                  </a:cubicBezTo>
                  <a:lnTo>
                    <a:pt x="857" y="3377"/>
                  </a:lnTo>
                  <a:lnTo>
                    <a:pt x="857" y="0"/>
                  </a:lnTo>
                  <a:lnTo>
                    <a:pt x="580" y="0"/>
                  </a:lnTo>
                  <a:lnTo>
                    <a:pt x="580" y="3617"/>
                  </a:lnTo>
                  <a:lnTo>
                    <a:pt x="328" y="3843"/>
                  </a:lnTo>
                  <a:lnTo>
                    <a:pt x="328" y="0"/>
                  </a:lnTo>
                  <a:close/>
                  <a:moveTo>
                    <a:pt x="114" y="4015"/>
                  </a:moveTo>
                  <a:cubicBezTo>
                    <a:pt x="77" y="4028"/>
                    <a:pt x="36" y="4032"/>
                    <a:pt x="0" y="4032"/>
                  </a:cubicBezTo>
                  <a:cubicBezTo>
                    <a:pt x="38" y="4032"/>
                    <a:pt x="76" y="4032"/>
                    <a:pt x="114" y="4020"/>
                  </a:cubicBezTo>
                  <a:lnTo>
                    <a:pt x="114"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9"/>
            <p:cNvSpPr/>
            <p:nvPr/>
          </p:nvSpPr>
          <p:spPr>
            <a:xfrm>
              <a:off x="7104600" y="1545450"/>
              <a:ext cx="47575" cy="41050"/>
            </a:xfrm>
            <a:custGeom>
              <a:avLst/>
              <a:gdLst/>
              <a:ahLst/>
              <a:cxnLst/>
              <a:rect l="l" t="t" r="r" b="b"/>
              <a:pathLst>
                <a:path w="1903" h="1642" extrusionOk="0">
                  <a:moveTo>
                    <a:pt x="807" y="0"/>
                  </a:moveTo>
                  <a:cubicBezTo>
                    <a:pt x="366" y="0"/>
                    <a:pt x="0" y="366"/>
                    <a:pt x="0" y="820"/>
                  </a:cubicBezTo>
                  <a:cubicBezTo>
                    <a:pt x="0" y="1314"/>
                    <a:pt x="398" y="1641"/>
                    <a:pt x="816" y="1641"/>
                  </a:cubicBezTo>
                  <a:cubicBezTo>
                    <a:pt x="1015" y="1641"/>
                    <a:pt x="1219" y="1566"/>
                    <a:pt x="1386" y="1399"/>
                  </a:cubicBezTo>
                  <a:cubicBezTo>
                    <a:pt x="1903" y="883"/>
                    <a:pt x="1538"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9"/>
            <p:cNvSpPr/>
            <p:nvPr/>
          </p:nvSpPr>
          <p:spPr>
            <a:xfrm>
              <a:off x="7121925" y="1444650"/>
              <a:ext cx="6000" cy="100825"/>
            </a:xfrm>
            <a:custGeom>
              <a:avLst/>
              <a:gdLst/>
              <a:ahLst/>
              <a:cxnLst/>
              <a:rect l="l" t="t" r="r" b="b"/>
              <a:pathLst>
                <a:path w="240" h="4033" extrusionOk="0">
                  <a:moveTo>
                    <a:pt x="0" y="0"/>
                  </a:moveTo>
                  <a:lnTo>
                    <a:pt x="0" y="3995"/>
                  </a:lnTo>
                  <a:cubicBezTo>
                    <a:pt x="26" y="4020"/>
                    <a:pt x="76" y="4020"/>
                    <a:pt x="114" y="4032"/>
                  </a:cubicBezTo>
                  <a:lnTo>
                    <a:pt x="126" y="4032"/>
                  </a:lnTo>
                  <a:cubicBezTo>
                    <a:pt x="164" y="4032"/>
                    <a:pt x="202" y="4032"/>
                    <a:pt x="240" y="4007"/>
                  </a:cubicBezTo>
                  <a:lnTo>
                    <a:pt x="240"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9"/>
            <p:cNvSpPr/>
            <p:nvPr/>
          </p:nvSpPr>
          <p:spPr>
            <a:xfrm>
              <a:off x="7133250" y="1444325"/>
              <a:ext cx="6325" cy="96425"/>
            </a:xfrm>
            <a:custGeom>
              <a:avLst/>
              <a:gdLst/>
              <a:ahLst/>
              <a:cxnLst/>
              <a:rect l="l" t="t" r="r" b="b"/>
              <a:pathLst>
                <a:path w="253" h="3857" extrusionOk="0">
                  <a:moveTo>
                    <a:pt x="1" y="1"/>
                  </a:moveTo>
                  <a:lnTo>
                    <a:pt x="1" y="3856"/>
                  </a:lnTo>
                  <a:lnTo>
                    <a:pt x="253" y="3642"/>
                  </a:lnTo>
                  <a:lnTo>
                    <a:pt x="253"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9"/>
            <p:cNvSpPr/>
            <p:nvPr/>
          </p:nvSpPr>
          <p:spPr>
            <a:xfrm>
              <a:off x="7110275" y="1444325"/>
              <a:ext cx="6325" cy="95800"/>
            </a:xfrm>
            <a:custGeom>
              <a:avLst/>
              <a:gdLst/>
              <a:ahLst/>
              <a:cxnLst/>
              <a:rect l="l" t="t" r="r" b="b"/>
              <a:pathLst>
                <a:path w="253" h="3832" extrusionOk="0">
                  <a:moveTo>
                    <a:pt x="0" y="1"/>
                  </a:moveTo>
                  <a:lnTo>
                    <a:pt x="0" y="3617"/>
                  </a:lnTo>
                  <a:lnTo>
                    <a:pt x="252" y="3831"/>
                  </a:lnTo>
                  <a:lnTo>
                    <a:pt x="252"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9"/>
            <p:cNvSpPr/>
            <p:nvPr/>
          </p:nvSpPr>
          <p:spPr>
            <a:xfrm>
              <a:off x="7023000" y="1060625"/>
              <a:ext cx="46325" cy="65550"/>
            </a:xfrm>
            <a:custGeom>
              <a:avLst/>
              <a:gdLst/>
              <a:ahLst/>
              <a:cxnLst/>
              <a:rect l="l" t="t" r="r" b="b"/>
              <a:pathLst>
                <a:path w="1853" h="2622" extrusionOk="0">
                  <a:moveTo>
                    <a:pt x="555" y="1"/>
                  </a:moveTo>
                  <a:lnTo>
                    <a:pt x="555" y="13"/>
                  </a:lnTo>
                  <a:lnTo>
                    <a:pt x="1" y="681"/>
                  </a:lnTo>
                  <a:lnTo>
                    <a:pt x="1601" y="2622"/>
                  </a:lnTo>
                  <a:lnTo>
                    <a:pt x="1853" y="2571"/>
                  </a:lnTo>
                  <a:lnTo>
                    <a:pt x="5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9"/>
            <p:cNvSpPr/>
            <p:nvPr/>
          </p:nvSpPr>
          <p:spPr>
            <a:xfrm>
              <a:off x="7572725" y="2072800"/>
              <a:ext cx="97350" cy="27425"/>
            </a:xfrm>
            <a:custGeom>
              <a:avLst/>
              <a:gdLst/>
              <a:ahLst/>
              <a:cxnLst/>
              <a:rect l="l" t="t" r="r" b="b"/>
              <a:pathLst>
                <a:path w="3894" h="1097" extrusionOk="0">
                  <a:moveTo>
                    <a:pt x="0" y="0"/>
                  </a:moveTo>
                  <a:lnTo>
                    <a:pt x="479" y="1071"/>
                  </a:lnTo>
                  <a:lnTo>
                    <a:pt x="3894" y="1097"/>
                  </a:lnTo>
                  <a:lnTo>
                    <a:pt x="3856" y="164"/>
                  </a:lnTo>
                  <a:lnTo>
                    <a:pt x="3856" y="11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9"/>
            <p:cNvSpPr/>
            <p:nvPr/>
          </p:nvSpPr>
          <p:spPr>
            <a:xfrm>
              <a:off x="7103325" y="1185375"/>
              <a:ext cx="140850" cy="307500"/>
            </a:xfrm>
            <a:custGeom>
              <a:avLst/>
              <a:gdLst/>
              <a:ahLst/>
              <a:cxnLst/>
              <a:rect l="l" t="t" r="r" b="b"/>
              <a:pathLst>
                <a:path w="5634" h="12300" extrusionOk="0">
                  <a:moveTo>
                    <a:pt x="253" y="1"/>
                  </a:moveTo>
                  <a:lnTo>
                    <a:pt x="1" y="139"/>
                  </a:lnTo>
                  <a:lnTo>
                    <a:pt x="1815" y="3466"/>
                  </a:lnTo>
                  <a:lnTo>
                    <a:pt x="719" y="4235"/>
                  </a:lnTo>
                  <a:cubicBezTo>
                    <a:pt x="681" y="4260"/>
                    <a:pt x="656" y="4298"/>
                    <a:pt x="656" y="4348"/>
                  </a:cubicBezTo>
                  <a:cubicBezTo>
                    <a:pt x="644" y="4386"/>
                    <a:pt x="669" y="4436"/>
                    <a:pt x="707" y="4461"/>
                  </a:cubicBezTo>
                  <a:lnTo>
                    <a:pt x="2987" y="6490"/>
                  </a:lnTo>
                  <a:lnTo>
                    <a:pt x="5344" y="12299"/>
                  </a:lnTo>
                  <a:lnTo>
                    <a:pt x="5633" y="12186"/>
                  </a:lnTo>
                  <a:lnTo>
                    <a:pt x="3265" y="6352"/>
                  </a:lnTo>
                  <a:cubicBezTo>
                    <a:pt x="3252" y="6326"/>
                    <a:pt x="3239" y="6301"/>
                    <a:pt x="3227" y="6289"/>
                  </a:cubicBezTo>
                  <a:lnTo>
                    <a:pt x="1047" y="4373"/>
                  </a:lnTo>
                  <a:lnTo>
                    <a:pt x="2105" y="3630"/>
                  </a:lnTo>
                  <a:cubicBezTo>
                    <a:pt x="2156" y="3579"/>
                    <a:pt x="2181" y="3504"/>
                    <a:pt x="2143" y="3441"/>
                  </a:cubicBezTo>
                  <a:lnTo>
                    <a:pt x="25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9"/>
            <p:cNvSpPr/>
            <p:nvPr/>
          </p:nvSpPr>
          <p:spPr>
            <a:xfrm>
              <a:off x="7564200" y="2040675"/>
              <a:ext cx="86025" cy="10100"/>
            </a:xfrm>
            <a:custGeom>
              <a:avLst/>
              <a:gdLst/>
              <a:ahLst/>
              <a:cxnLst/>
              <a:rect l="l" t="t" r="r" b="b"/>
              <a:pathLst>
                <a:path w="3441" h="404" extrusionOk="0">
                  <a:moveTo>
                    <a:pt x="203" y="0"/>
                  </a:moveTo>
                  <a:cubicBezTo>
                    <a:pt x="89" y="0"/>
                    <a:pt x="1" y="88"/>
                    <a:pt x="1" y="202"/>
                  </a:cubicBezTo>
                  <a:cubicBezTo>
                    <a:pt x="1" y="315"/>
                    <a:pt x="89" y="403"/>
                    <a:pt x="203" y="403"/>
                  </a:cubicBezTo>
                  <a:lnTo>
                    <a:pt x="3189" y="403"/>
                  </a:lnTo>
                  <a:cubicBezTo>
                    <a:pt x="3441" y="378"/>
                    <a:pt x="3441" y="25"/>
                    <a:pt x="3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9"/>
            <p:cNvSpPr/>
            <p:nvPr/>
          </p:nvSpPr>
          <p:spPr>
            <a:xfrm>
              <a:off x="7007100" y="1088450"/>
              <a:ext cx="46175" cy="49375"/>
            </a:xfrm>
            <a:custGeom>
              <a:avLst/>
              <a:gdLst/>
              <a:ahLst/>
              <a:cxnLst/>
              <a:rect l="l" t="t" r="r" b="b"/>
              <a:pathLst>
                <a:path w="1847" h="1975" extrusionOk="0">
                  <a:moveTo>
                    <a:pt x="287" y="0"/>
                  </a:moveTo>
                  <a:cubicBezTo>
                    <a:pt x="136" y="0"/>
                    <a:pt x="1" y="186"/>
                    <a:pt x="133" y="337"/>
                  </a:cubicBezTo>
                  <a:lnTo>
                    <a:pt x="1494" y="1912"/>
                  </a:lnTo>
                  <a:cubicBezTo>
                    <a:pt x="1531" y="1950"/>
                    <a:pt x="1582" y="1975"/>
                    <a:pt x="1645" y="1975"/>
                  </a:cubicBezTo>
                  <a:cubicBezTo>
                    <a:pt x="1695" y="1975"/>
                    <a:pt x="1733" y="1962"/>
                    <a:pt x="1771" y="1937"/>
                  </a:cubicBezTo>
                  <a:cubicBezTo>
                    <a:pt x="1809" y="1899"/>
                    <a:pt x="1821" y="1874"/>
                    <a:pt x="1834" y="1824"/>
                  </a:cubicBezTo>
                  <a:cubicBezTo>
                    <a:pt x="1846" y="1761"/>
                    <a:pt x="1834" y="1698"/>
                    <a:pt x="1796" y="1647"/>
                  </a:cubicBezTo>
                  <a:lnTo>
                    <a:pt x="435" y="72"/>
                  </a:lnTo>
                  <a:cubicBezTo>
                    <a:pt x="391" y="21"/>
                    <a:pt x="338" y="0"/>
                    <a:pt x="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9"/>
            <p:cNvSpPr/>
            <p:nvPr/>
          </p:nvSpPr>
          <p:spPr>
            <a:xfrm>
              <a:off x="7266200" y="2210150"/>
              <a:ext cx="105875" cy="519725"/>
            </a:xfrm>
            <a:custGeom>
              <a:avLst/>
              <a:gdLst/>
              <a:ahLst/>
              <a:cxnLst/>
              <a:rect l="l" t="t" r="r" b="b"/>
              <a:pathLst>
                <a:path w="4235" h="20789" extrusionOk="0">
                  <a:moveTo>
                    <a:pt x="4058" y="0"/>
                  </a:moveTo>
                  <a:cubicBezTo>
                    <a:pt x="3982" y="13"/>
                    <a:pt x="3907" y="76"/>
                    <a:pt x="3919" y="164"/>
                  </a:cubicBezTo>
                  <a:cubicBezTo>
                    <a:pt x="3919" y="278"/>
                    <a:pt x="3932" y="11429"/>
                    <a:pt x="26" y="20590"/>
                  </a:cubicBezTo>
                  <a:cubicBezTo>
                    <a:pt x="1" y="20666"/>
                    <a:pt x="38" y="20754"/>
                    <a:pt x="101" y="20779"/>
                  </a:cubicBezTo>
                  <a:cubicBezTo>
                    <a:pt x="108" y="20785"/>
                    <a:pt x="117" y="20789"/>
                    <a:pt x="127" y="20789"/>
                  </a:cubicBezTo>
                  <a:cubicBezTo>
                    <a:pt x="136" y="20789"/>
                    <a:pt x="145" y="20785"/>
                    <a:pt x="152" y="20779"/>
                  </a:cubicBezTo>
                  <a:lnTo>
                    <a:pt x="164" y="20779"/>
                  </a:lnTo>
                  <a:cubicBezTo>
                    <a:pt x="227" y="20779"/>
                    <a:pt x="278" y="20741"/>
                    <a:pt x="303" y="20691"/>
                  </a:cubicBezTo>
                  <a:lnTo>
                    <a:pt x="316" y="20704"/>
                  </a:lnTo>
                  <a:cubicBezTo>
                    <a:pt x="4234" y="11492"/>
                    <a:pt x="4222" y="265"/>
                    <a:pt x="4222" y="152"/>
                  </a:cubicBezTo>
                  <a:cubicBezTo>
                    <a:pt x="4222" y="76"/>
                    <a:pt x="4146" y="0"/>
                    <a:pt x="4058"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9"/>
            <p:cNvSpPr/>
            <p:nvPr/>
          </p:nvSpPr>
          <p:spPr>
            <a:xfrm>
              <a:off x="7202875" y="884225"/>
              <a:ext cx="28375" cy="47575"/>
            </a:xfrm>
            <a:custGeom>
              <a:avLst/>
              <a:gdLst/>
              <a:ahLst/>
              <a:cxnLst/>
              <a:rect l="l" t="t" r="r" b="b"/>
              <a:pathLst>
                <a:path w="1135" h="1903" extrusionOk="0">
                  <a:moveTo>
                    <a:pt x="568" y="0"/>
                  </a:moveTo>
                  <a:cubicBezTo>
                    <a:pt x="253" y="0"/>
                    <a:pt x="1" y="429"/>
                    <a:pt x="1" y="958"/>
                  </a:cubicBezTo>
                  <a:cubicBezTo>
                    <a:pt x="1" y="1475"/>
                    <a:pt x="253" y="1903"/>
                    <a:pt x="568" y="1903"/>
                  </a:cubicBezTo>
                  <a:cubicBezTo>
                    <a:pt x="883" y="1903"/>
                    <a:pt x="1135" y="1475"/>
                    <a:pt x="1135" y="958"/>
                  </a:cubicBezTo>
                  <a:cubicBezTo>
                    <a:pt x="1135" y="429"/>
                    <a:pt x="883"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9"/>
            <p:cNvSpPr/>
            <p:nvPr/>
          </p:nvSpPr>
          <p:spPr>
            <a:xfrm>
              <a:off x="7428750" y="1391725"/>
              <a:ext cx="66175" cy="269050"/>
            </a:xfrm>
            <a:custGeom>
              <a:avLst/>
              <a:gdLst/>
              <a:ahLst/>
              <a:cxnLst/>
              <a:rect l="l" t="t" r="r" b="b"/>
              <a:pathLst>
                <a:path w="2647" h="10762" extrusionOk="0">
                  <a:moveTo>
                    <a:pt x="1" y="0"/>
                  </a:moveTo>
                  <a:cubicBezTo>
                    <a:pt x="1" y="1"/>
                    <a:pt x="1374" y="5684"/>
                    <a:pt x="1815" y="10761"/>
                  </a:cubicBezTo>
                  <a:cubicBezTo>
                    <a:pt x="1815" y="10761"/>
                    <a:pt x="2647" y="5582"/>
                    <a:pt x="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oogle Shape;539;p31"/>
          <p:cNvGrpSpPr/>
          <p:nvPr/>
        </p:nvGrpSpPr>
        <p:grpSpPr>
          <a:xfrm>
            <a:off x="227775" y="0"/>
            <a:ext cx="358201" cy="900623"/>
            <a:chOff x="227775" y="0"/>
            <a:chExt cx="358201" cy="900623"/>
          </a:xfrm>
        </p:grpSpPr>
        <p:sp>
          <p:nvSpPr>
            <p:cNvPr id="8"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 name="Title 5"/>
          <p:cNvSpPr txBox="1"/>
          <p:nvPr/>
        </p:nvSpPr>
        <p:spPr>
          <a:xfrm>
            <a:off x="664569" y="6957"/>
            <a:ext cx="1870401" cy="71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1pPr>
            <a:lvl2pPr marR="0" lvl="1"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2pPr>
            <a:lvl3pPr marR="0" lvl="2"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3pPr>
            <a:lvl4pPr marR="0" lvl="3"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4pPr>
            <a:lvl5pPr marR="0" lvl="4"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5pPr>
            <a:lvl6pPr marR="0" lvl="5"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6pPr>
            <a:lvl7pPr marR="0" lvl="6"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7pPr>
            <a:lvl8pPr marR="0" lvl="7"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8pPr>
            <a:lvl9pPr marR="0" lvl="8"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9pPr>
          </a:lstStyle>
          <a:p>
            <a:r>
              <a:rPr lang="en-US" dirty="0"/>
              <a:t>sequences</a:t>
            </a:r>
            <a:endParaRPr lang="en-US" dirty="0"/>
          </a:p>
        </p:txBody>
      </p:sp>
      <p:pic>
        <p:nvPicPr>
          <p:cNvPr id="16" name="Picture 15" descr="A screenshot of a computer code&#10;&#10;Description automatically generated"/>
          <p:cNvPicPr>
            <a:picLocks noChangeAspect="1"/>
          </p:cNvPicPr>
          <p:nvPr/>
        </p:nvPicPr>
        <p:blipFill>
          <a:blip r:embed="rId1"/>
          <a:stretch>
            <a:fillRect/>
          </a:stretch>
        </p:blipFill>
        <p:spPr>
          <a:xfrm>
            <a:off x="938265" y="607813"/>
            <a:ext cx="3027149" cy="4456114"/>
          </a:xfrm>
          <a:prstGeom prst="rect">
            <a:avLst/>
          </a:prstGeom>
        </p:spPr>
      </p:pic>
      <p:pic>
        <p:nvPicPr>
          <p:cNvPr id="18" name="Picture 17" descr="A screenshot of a computer code&#10;&#10;Description automatically generated"/>
          <p:cNvPicPr>
            <a:picLocks noChangeAspect="1"/>
          </p:cNvPicPr>
          <p:nvPr/>
        </p:nvPicPr>
        <p:blipFill>
          <a:blip r:embed="rId2"/>
          <a:stretch>
            <a:fillRect/>
          </a:stretch>
        </p:blipFill>
        <p:spPr>
          <a:xfrm>
            <a:off x="4800855" y="607026"/>
            <a:ext cx="3501176" cy="445778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29"/>
          <p:cNvGrpSpPr/>
          <p:nvPr/>
        </p:nvGrpSpPr>
        <p:grpSpPr>
          <a:xfrm>
            <a:off x="246650" y="-1"/>
            <a:ext cx="1319182" cy="3316780"/>
            <a:chOff x="242100" y="-1"/>
            <a:chExt cx="1319182" cy="3316780"/>
          </a:xfrm>
        </p:grpSpPr>
        <p:sp>
          <p:nvSpPr>
            <p:cNvPr id="327" name="Google Shape;327;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9"/>
            <p:cNvSpPr/>
            <p:nvPr/>
          </p:nvSpPr>
          <p:spPr>
            <a:xfrm>
              <a:off x="378342" y="2364866"/>
              <a:ext cx="1044704" cy="951913"/>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9"/>
            <p:cNvSpPr/>
            <p:nvPr/>
          </p:nvSpPr>
          <p:spPr>
            <a:xfrm>
              <a:off x="806003" y="-1"/>
              <a:ext cx="188968" cy="2364134"/>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9"/>
            <p:cNvSpPr/>
            <p:nvPr/>
          </p:nvSpPr>
          <p:spPr>
            <a:xfrm>
              <a:off x="1160765" y="-1"/>
              <a:ext cx="188968" cy="2252988"/>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9"/>
            <p:cNvSpPr/>
            <p:nvPr/>
          </p:nvSpPr>
          <p:spPr>
            <a:xfrm>
              <a:off x="453439" y="-1"/>
              <a:ext cx="189168" cy="2235583"/>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 name="Google Shape;333;p29"/>
          <p:cNvGrpSpPr/>
          <p:nvPr/>
        </p:nvGrpSpPr>
        <p:grpSpPr>
          <a:xfrm>
            <a:off x="6978016" y="3020257"/>
            <a:ext cx="1369332" cy="237506"/>
            <a:chOff x="5153975" y="3056300"/>
            <a:chExt cx="824750" cy="143050"/>
          </a:xfrm>
        </p:grpSpPr>
        <p:sp>
          <p:nvSpPr>
            <p:cNvPr id="334" name="Google Shape;334;p29"/>
            <p:cNvSpPr/>
            <p:nvPr/>
          </p:nvSpPr>
          <p:spPr>
            <a:xfrm>
              <a:off x="51539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5" name="Google Shape;335;p29"/>
            <p:cNvSpPr/>
            <p:nvPr/>
          </p:nvSpPr>
          <p:spPr>
            <a:xfrm>
              <a:off x="53237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4" y="5721"/>
                  </a:lnTo>
                  <a:lnTo>
                    <a:pt x="4146" y="3541"/>
                  </a:lnTo>
                  <a:lnTo>
                    <a:pt x="6011" y="2193"/>
                  </a:lnTo>
                  <a:lnTo>
                    <a:pt x="3705"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6" name="Google Shape;336;p29"/>
            <p:cNvSpPr/>
            <p:nvPr/>
          </p:nvSpPr>
          <p:spPr>
            <a:xfrm>
              <a:off x="5493250" y="3056300"/>
              <a:ext cx="150300" cy="143050"/>
            </a:xfrm>
            <a:custGeom>
              <a:avLst/>
              <a:gdLst/>
              <a:ahLst/>
              <a:cxnLst/>
              <a:rect l="l" t="t" r="r" b="b"/>
              <a:pathLst>
                <a:path w="6012" h="5722" extrusionOk="0">
                  <a:moveTo>
                    <a:pt x="3012" y="0"/>
                  </a:moveTo>
                  <a:lnTo>
                    <a:pt x="2294" y="2193"/>
                  </a:lnTo>
                  <a:lnTo>
                    <a:pt x="1" y="2193"/>
                  </a:lnTo>
                  <a:lnTo>
                    <a:pt x="1866" y="3541"/>
                  </a:lnTo>
                  <a:lnTo>
                    <a:pt x="1147" y="5721"/>
                  </a:lnTo>
                  <a:lnTo>
                    <a:pt x="3012" y="4373"/>
                  </a:lnTo>
                  <a:lnTo>
                    <a:pt x="4865" y="5721"/>
                  </a:lnTo>
                  <a:lnTo>
                    <a:pt x="4159" y="3541"/>
                  </a:lnTo>
                  <a:lnTo>
                    <a:pt x="6011" y="2193"/>
                  </a:lnTo>
                  <a:lnTo>
                    <a:pt x="3718" y="2193"/>
                  </a:lnTo>
                  <a:lnTo>
                    <a:pt x="3012"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7" name="Google Shape;337;p29"/>
            <p:cNvSpPr/>
            <p:nvPr/>
          </p:nvSpPr>
          <p:spPr>
            <a:xfrm>
              <a:off x="5660850" y="3056300"/>
              <a:ext cx="150300" cy="143050"/>
            </a:xfrm>
            <a:custGeom>
              <a:avLst/>
              <a:gdLst/>
              <a:ahLst/>
              <a:cxnLst/>
              <a:rect l="l" t="t" r="r" b="b"/>
              <a:pathLst>
                <a:path w="6012" h="5722" extrusionOk="0">
                  <a:moveTo>
                    <a:pt x="2999" y="0"/>
                  </a:moveTo>
                  <a:lnTo>
                    <a:pt x="2294" y="2193"/>
                  </a:lnTo>
                  <a:lnTo>
                    <a:pt x="0" y="2193"/>
                  </a:lnTo>
                  <a:lnTo>
                    <a:pt x="1853" y="3541"/>
                  </a:lnTo>
                  <a:lnTo>
                    <a:pt x="1147" y="5721"/>
                  </a:lnTo>
                  <a:lnTo>
                    <a:pt x="2999" y="4373"/>
                  </a:lnTo>
                  <a:lnTo>
                    <a:pt x="4864" y="5721"/>
                  </a:lnTo>
                  <a:lnTo>
                    <a:pt x="4159" y="3541"/>
                  </a:lnTo>
                  <a:lnTo>
                    <a:pt x="6011" y="2193"/>
                  </a:lnTo>
                  <a:lnTo>
                    <a:pt x="3718"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8" name="Google Shape;338;p29"/>
            <p:cNvSpPr/>
            <p:nvPr/>
          </p:nvSpPr>
          <p:spPr>
            <a:xfrm>
              <a:off x="5828450" y="3056300"/>
              <a:ext cx="150275" cy="143050"/>
            </a:xfrm>
            <a:custGeom>
              <a:avLst/>
              <a:gdLst/>
              <a:ahLst/>
              <a:cxnLst/>
              <a:rect l="l" t="t" r="r" b="b"/>
              <a:pathLst>
                <a:path w="6011" h="5722" extrusionOk="0">
                  <a:moveTo>
                    <a:pt x="2999" y="0"/>
                  </a:moveTo>
                  <a:lnTo>
                    <a:pt x="2293" y="2193"/>
                  </a:lnTo>
                  <a:lnTo>
                    <a:pt x="0" y="2193"/>
                  </a:lnTo>
                  <a:lnTo>
                    <a:pt x="1852" y="3541"/>
                  </a:lnTo>
                  <a:lnTo>
                    <a:pt x="1147" y="5721"/>
                  </a:lnTo>
                  <a:lnTo>
                    <a:pt x="2999" y="4373"/>
                  </a:lnTo>
                  <a:lnTo>
                    <a:pt x="4851" y="5721"/>
                  </a:lnTo>
                  <a:lnTo>
                    <a:pt x="4146" y="3541"/>
                  </a:lnTo>
                  <a:lnTo>
                    <a:pt x="6011" y="2193"/>
                  </a:lnTo>
                  <a:lnTo>
                    <a:pt x="3705"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sp>
        <p:nvSpPr>
          <p:cNvPr id="339" name="Google Shape;339;p29"/>
          <p:cNvSpPr txBox="1">
            <a:spLocks noGrp="1"/>
          </p:cNvSpPr>
          <p:nvPr>
            <p:ph type="title"/>
          </p:nvPr>
        </p:nvSpPr>
        <p:spPr>
          <a:xfrm>
            <a:off x="4199368" y="2158413"/>
            <a:ext cx="4587255" cy="81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Queries and output</a:t>
            </a:r>
            <a:endParaRPr lang="en-US" dirty="0"/>
          </a:p>
        </p:txBody>
      </p:sp>
      <p:sp>
        <p:nvSpPr>
          <p:cNvPr id="340" name="Google Shape;340;p29"/>
          <p:cNvSpPr txBox="1">
            <a:spLocks noGrp="1"/>
          </p:cNvSpPr>
          <p:nvPr>
            <p:ph type="title" idx="2"/>
          </p:nvPr>
        </p:nvSpPr>
        <p:spPr>
          <a:xfrm>
            <a:off x="7059625" y="1259825"/>
            <a:ext cx="1369200" cy="81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05</a:t>
            </a:r>
            <a:endParaRPr dirty="0"/>
          </a:p>
        </p:txBody>
      </p:sp>
      <p:sp>
        <p:nvSpPr>
          <p:cNvPr id="342" name="Google Shape;342;p29"/>
          <p:cNvSpPr/>
          <p:nvPr/>
        </p:nvSpPr>
        <p:spPr>
          <a:xfrm>
            <a:off x="1267975" y="4522550"/>
            <a:ext cx="1654800" cy="17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 name="Google Shape;343;p29"/>
          <p:cNvGrpSpPr/>
          <p:nvPr/>
        </p:nvGrpSpPr>
        <p:grpSpPr>
          <a:xfrm>
            <a:off x="1345165" y="1023386"/>
            <a:ext cx="1369277" cy="3586684"/>
            <a:chOff x="6604650" y="861775"/>
            <a:chExt cx="1209075" cy="3167050"/>
          </a:xfrm>
        </p:grpSpPr>
        <p:sp>
          <p:nvSpPr>
            <p:cNvPr id="344" name="Google Shape;344;p29"/>
            <p:cNvSpPr/>
            <p:nvPr/>
          </p:nvSpPr>
          <p:spPr>
            <a:xfrm>
              <a:off x="7588475" y="2099575"/>
              <a:ext cx="100200" cy="112800"/>
            </a:xfrm>
            <a:custGeom>
              <a:avLst/>
              <a:gdLst/>
              <a:ahLst/>
              <a:cxnLst/>
              <a:rect l="l" t="t" r="r" b="b"/>
              <a:pathLst>
                <a:path w="4008" h="4512" extrusionOk="0">
                  <a:moveTo>
                    <a:pt x="0" y="0"/>
                  </a:moveTo>
                  <a:cubicBezTo>
                    <a:pt x="492" y="1399"/>
                    <a:pt x="996" y="2911"/>
                    <a:pt x="1500" y="4512"/>
                  </a:cubicBezTo>
                  <a:cubicBezTo>
                    <a:pt x="2243" y="4386"/>
                    <a:pt x="3138" y="4083"/>
                    <a:pt x="3491" y="3277"/>
                  </a:cubicBezTo>
                  <a:cubicBezTo>
                    <a:pt x="4007" y="2130"/>
                    <a:pt x="3213" y="630"/>
                    <a:pt x="2848" y="26"/>
                  </a:cubicBezTo>
                  <a:lnTo>
                    <a:pt x="13" y="26"/>
                  </a:lnTo>
                  <a:lnTo>
                    <a:pt x="0"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9"/>
            <p:cNvSpPr/>
            <p:nvPr/>
          </p:nvSpPr>
          <p:spPr>
            <a:xfrm>
              <a:off x="7669125" y="2076900"/>
              <a:ext cx="950" cy="23325"/>
            </a:xfrm>
            <a:custGeom>
              <a:avLst/>
              <a:gdLst/>
              <a:ahLst/>
              <a:cxnLst/>
              <a:rect l="l" t="t" r="r" b="b"/>
              <a:pathLst>
                <a:path w="38" h="933" extrusionOk="0">
                  <a:moveTo>
                    <a:pt x="0" y="0"/>
                  </a:moveTo>
                  <a:lnTo>
                    <a:pt x="0" y="0"/>
                  </a:lnTo>
                  <a:cubicBezTo>
                    <a:pt x="13" y="315"/>
                    <a:pt x="25" y="630"/>
                    <a:pt x="38" y="933"/>
                  </a:cubicBezTo>
                  <a:lnTo>
                    <a:pt x="0" y="0"/>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9"/>
            <p:cNvSpPr/>
            <p:nvPr/>
          </p:nvSpPr>
          <p:spPr>
            <a:xfrm>
              <a:off x="6828325" y="3844175"/>
              <a:ext cx="326700" cy="184650"/>
            </a:xfrm>
            <a:custGeom>
              <a:avLst/>
              <a:gdLst/>
              <a:ahLst/>
              <a:cxnLst/>
              <a:rect l="l" t="t" r="r" b="b"/>
              <a:pathLst>
                <a:path w="13068" h="7386" extrusionOk="0">
                  <a:moveTo>
                    <a:pt x="240" y="0"/>
                  </a:moveTo>
                  <a:cubicBezTo>
                    <a:pt x="202" y="630"/>
                    <a:pt x="139" y="1676"/>
                    <a:pt x="114" y="2256"/>
                  </a:cubicBezTo>
                  <a:cubicBezTo>
                    <a:pt x="76" y="3314"/>
                    <a:pt x="38" y="4335"/>
                    <a:pt x="26" y="5028"/>
                  </a:cubicBezTo>
                  <a:cubicBezTo>
                    <a:pt x="0" y="5519"/>
                    <a:pt x="353" y="5948"/>
                    <a:pt x="832" y="6023"/>
                  </a:cubicBezTo>
                  <a:cubicBezTo>
                    <a:pt x="3053" y="6409"/>
                    <a:pt x="9036" y="7385"/>
                    <a:pt x="11308" y="7385"/>
                  </a:cubicBezTo>
                  <a:cubicBezTo>
                    <a:pt x="11562" y="7385"/>
                    <a:pt x="11770" y="7373"/>
                    <a:pt x="11921" y="7346"/>
                  </a:cubicBezTo>
                  <a:cubicBezTo>
                    <a:pt x="12828" y="7170"/>
                    <a:pt x="13055" y="6716"/>
                    <a:pt x="13055" y="6275"/>
                  </a:cubicBezTo>
                  <a:cubicBezTo>
                    <a:pt x="13067" y="5872"/>
                    <a:pt x="12803" y="5519"/>
                    <a:pt x="12425" y="5406"/>
                  </a:cubicBezTo>
                  <a:cubicBezTo>
                    <a:pt x="10635" y="4990"/>
                    <a:pt x="6238" y="832"/>
                    <a:pt x="5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9"/>
            <p:cNvSpPr/>
            <p:nvPr/>
          </p:nvSpPr>
          <p:spPr>
            <a:xfrm>
              <a:off x="6604650" y="1077650"/>
              <a:ext cx="1209075" cy="2766550"/>
            </a:xfrm>
            <a:custGeom>
              <a:avLst/>
              <a:gdLst/>
              <a:ahLst/>
              <a:cxnLst/>
              <a:rect l="l" t="t" r="r" b="b"/>
              <a:pathLst>
                <a:path w="48363" h="110662" extrusionOk="0">
                  <a:moveTo>
                    <a:pt x="26475" y="4763"/>
                  </a:moveTo>
                  <a:cubicBezTo>
                    <a:pt x="26493" y="5118"/>
                    <a:pt x="26505" y="5491"/>
                    <a:pt x="26512" y="5862"/>
                  </a:cubicBezTo>
                  <a:lnTo>
                    <a:pt x="26512" y="5862"/>
                  </a:lnTo>
                  <a:lnTo>
                    <a:pt x="26475" y="4763"/>
                  </a:lnTo>
                  <a:close/>
                  <a:moveTo>
                    <a:pt x="20200" y="4310"/>
                  </a:moveTo>
                  <a:lnTo>
                    <a:pt x="22103" y="7750"/>
                  </a:lnTo>
                  <a:cubicBezTo>
                    <a:pt x="22140" y="7825"/>
                    <a:pt x="22115" y="7901"/>
                    <a:pt x="22065" y="7951"/>
                  </a:cubicBezTo>
                  <a:lnTo>
                    <a:pt x="21006" y="8682"/>
                  </a:lnTo>
                  <a:lnTo>
                    <a:pt x="23161" y="10610"/>
                  </a:lnTo>
                  <a:cubicBezTo>
                    <a:pt x="23186" y="10623"/>
                    <a:pt x="23199" y="10635"/>
                    <a:pt x="23212" y="10661"/>
                  </a:cubicBezTo>
                  <a:lnTo>
                    <a:pt x="25568" y="16507"/>
                  </a:lnTo>
                  <a:lnTo>
                    <a:pt x="25291" y="16621"/>
                  </a:lnTo>
                  <a:lnTo>
                    <a:pt x="22922" y="10812"/>
                  </a:lnTo>
                  <a:lnTo>
                    <a:pt x="20641" y="8783"/>
                  </a:lnTo>
                  <a:cubicBezTo>
                    <a:pt x="20603" y="8758"/>
                    <a:pt x="20591" y="8707"/>
                    <a:pt x="20591" y="8657"/>
                  </a:cubicBezTo>
                  <a:cubicBezTo>
                    <a:pt x="20591" y="8619"/>
                    <a:pt x="20616" y="8569"/>
                    <a:pt x="20654" y="8544"/>
                  </a:cubicBezTo>
                  <a:lnTo>
                    <a:pt x="21762" y="7775"/>
                  </a:lnTo>
                  <a:lnTo>
                    <a:pt x="19935" y="4461"/>
                  </a:lnTo>
                  <a:lnTo>
                    <a:pt x="20200" y="4310"/>
                  </a:lnTo>
                  <a:close/>
                  <a:moveTo>
                    <a:pt x="18067" y="18710"/>
                  </a:moveTo>
                  <a:cubicBezTo>
                    <a:pt x="18044" y="18710"/>
                    <a:pt x="18022" y="18711"/>
                    <a:pt x="17999" y="18713"/>
                  </a:cubicBezTo>
                  <a:lnTo>
                    <a:pt x="17999" y="18713"/>
                  </a:lnTo>
                  <a:cubicBezTo>
                    <a:pt x="18014" y="18717"/>
                    <a:pt x="18030" y="18721"/>
                    <a:pt x="18045" y="18725"/>
                  </a:cubicBezTo>
                  <a:lnTo>
                    <a:pt x="18058" y="18725"/>
                  </a:lnTo>
                  <a:cubicBezTo>
                    <a:pt x="18087" y="18725"/>
                    <a:pt x="18116" y="18721"/>
                    <a:pt x="18144" y="18714"/>
                  </a:cubicBezTo>
                  <a:lnTo>
                    <a:pt x="18144" y="18714"/>
                  </a:lnTo>
                  <a:cubicBezTo>
                    <a:pt x="18118" y="18711"/>
                    <a:pt x="18092" y="18710"/>
                    <a:pt x="18067" y="18710"/>
                  </a:cubicBezTo>
                  <a:close/>
                  <a:moveTo>
                    <a:pt x="28554" y="17856"/>
                  </a:moveTo>
                  <a:cubicBezTo>
                    <a:pt x="29058" y="17856"/>
                    <a:pt x="29310" y="18473"/>
                    <a:pt x="28945" y="18826"/>
                  </a:cubicBezTo>
                  <a:cubicBezTo>
                    <a:pt x="28829" y="18946"/>
                    <a:pt x="28685" y="18999"/>
                    <a:pt x="28544" y="18999"/>
                  </a:cubicBezTo>
                  <a:cubicBezTo>
                    <a:pt x="28254" y="18999"/>
                    <a:pt x="27975" y="18774"/>
                    <a:pt x="27975" y="18435"/>
                  </a:cubicBezTo>
                  <a:cubicBezTo>
                    <a:pt x="27975" y="18120"/>
                    <a:pt x="28239" y="17856"/>
                    <a:pt x="28554" y="17856"/>
                  </a:cubicBezTo>
                  <a:close/>
                  <a:moveTo>
                    <a:pt x="18915" y="14680"/>
                  </a:moveTo>
                  <a:lnTo>
                    <a:pt x="18915" y="18070"/>
                  </a:lnTo>
                  <a:lnTo>
                    <a:pt x="18259" y="18649"/>
                  </a:lnTo>
                  <a:cubicBezTo>
                    <a:pt x="18228" y="18680"/>
                    <a:pt x="18188" y="18702"/>
                    <a:pt x="18144" y="18714"/>
                  </a:cubicBezTo>
                  <a:lnTo>
                    <a:pt x="18144" y="18714"/>
                  </a:lnTo>
                  <a:cubicBezTo>
                    <a:pt x="18318" y="18731"/>
                    <a:pt x="18492" y="18806"/>
                    <a:pt x="18637" y="18952"/>
                  </a:cubicBezTo>
                  <a:cubicBezTo>
                    <a:pt x="19154" y="19469"/>
                    <a:pt x="18789" y="20351"/>
                    <a:pt x="18058" y="20351"/>
                  </a:cubicBezTo>
                  <a:cubicBezTo>
                    <a:pt x="17604" y="20351"/>
                    <a:pt x="17239" y="19985"/>
                    <a:pt x="17239" y="19532"/>
                  </a:cubicBezTo>
                  <a:lnTo>
                    <a:pt x="17251" y="19532"/>
                  </a:lnTo>
                  <a:cubicBezTo>
                    <a:pt x="17251" y="19064"/>
                    <a:pt x="17607" y="18746"/>
                    <a:pt x="17999" y="18713"/>
                  </a:cubicBezTo>
                  <a:lnTo>
                    <a:pt x="17999" y="18713"/>
                  </a:lnTo>
                  <a:cubicBezTo>
                    <a:pt x="17965" y="18702"/>
                    <a:pt x="17933" y="18688"/>
                    <a:pt x="17907" y="18662"/>
                  </a:cubicBezTo>
                  <a:lnTo>
                    <a:pt x="17201" y="18070"/>
                  </a:lnTo>
                  <a:lnTo>
                    <a:pt x="17201" y="14680"/>
                  </a:lnTo>
                  <a:close/>
                  <a:moveTo>
                    <a:pt x="21674" y="14680"/>
                  </a:moveTo>
                  <a:lnTo>
                    <a:pt x="21674" y="18070"/>
                  </a:lnTo>
                  <a:lnTo>
                    <a:pt x="21006" y="18649"/>
                  </a:lnTo>
                  <a:cubicBezTo>
                    <a:pt x="20956" y="18700"/>
                    <a:pt x="20880" y="18725"/>
                    <a:pt x="20817" y="18725"/>
                  </a:cubicBezTo>
                  <a:cubicBezTo>
                    <a:pt x="21258" y="18725"/>
                    <a:pt x="21624" y="19091"/>
                    <a:pt x="21624" y="19532"/>
                  </a:cubicBezTo>
                  <a:lnTo>
                    <a:pt x="21636" y="19544"/>
                  </a:lnTo>
                  <a:cubicBezTo>
                    <a:pt x="21636" y="20029"/>
                    <a:pt x="21234" y="20354"/>
                    <a:pt x="20813" y="20354"/>
                  </a:cubicBezTo>
                  <a:cubicBezTo>
                    <a:pt x="20611" y="20354"/>
                    <a:pt x="20405" y="20279"/>
                    <a:pt x="20238" y="20111"/>
                  </a:cubicBezTo>
                  <a:cubicBezTo>
                    <a:pt x="19721" y="19607"/>
                    <a:pt x="20086" y="18725"/>
                    <a:pt x="20817" y="18725"/>
                  </a:cubicBezTo>
                  <a:lnTo>
                    <a:pt x="20805" y="18725"/>
                  </a:lnTo>
                  <a:cubicBezTo>
                    <a:pt x="20754" y="18712"/>
                    <a:pt x="20704" y="18700"/>
                    <a:pt x="20654" y="18662"/>
                  </a:cubicBezTo>
                  <a:lnTo>
                    <a:pt x="19948" y="18070"/>
                  </a:lnTo>
                  <a:lnTo>
                    <a:pt x="19948" y="14680"/>
                  </a:lnTo>
                  <a:close/>
                  <a:moveTo>
                    <a:pt x="29688" y="23602"/>
                  </a:moveTo>
                  <a:cubicBezTo>
                    <a:pt x="30192" y="23602"/>
                    <a:pt x="30444" y="24219"/>
                    <a:pt x="30092" y="24584"/>
                  </a:cubicBezTo>
                  <a:cubicBezTo>
                    <a:pt x="29974" y="24698"/>
                    <a:pt x="29832" y="24749"/>
                    <a:pt x="29692" y="24749"/>
                  </a:cubicBezTo>
                  <a:cubicBezTo>
                    <a:pt x="29399" y="24749"/>
                    <a:pt x="29121" y="24523"/>
                    <a:pt x="29121" y="24181"/>
                  </a:cubicBezTo>
                  <a:cubicBezTo>
                    <a:pt x="29121" y="23854"/>
                    <a:pt x="29373" y="23602"/>
                    <a:pt x="29688" y="23602"/>
                  </a:cubicBezTo>
                  <a:close/>
                  <a:moveTo>
                    <a:pt x="30835" y="29348"/>
                  </a:moveTo>
                  <a:cubicBezTo>
                    <a:pt x="31339" y="29348"/>
                    <a:pt x="31591" y="29965"/>
                    <a:pt x="31226" y="30318"/>
                  </a:cubicBezTo>
                  <a:cubicBezTo>
                    <a:pt x="31110" y="30438"/>
                    <a:pt x="30966" y="30491"/>
                    <a:pt x="30825" y="30491"/>
                  </a:cubicBezTo>
                  <a:cubicBezTo>
                    <a:pt x="30534" y="30491"/>
                    <a:pt x="30255" y="30266"/>
                    <a:pt x="30255" y="29927"/>
                  </a:cubicBezTo>
                  <a:cubicBezTo>
                    <a:pt x="30255" y="29612"/>
                    <a:pt x="30520" y="29348"/>
                    <a:pt x="30835" y="29348"/>
                  </a:cubicBezTo>
                  <a:close/>
                  <a:moveTo>
                    <a:pt x="41584" y="38521"/>
                  </a:moveTo>
                  <a:cubicBezTo>
                    <a:pt x="41823" y="38546"/>
                    <a:pt x="41823" y="38899"/>
                    <a:pt x="41584" y="38924"/>
                  </a:cubicBezTo>
                  <a:lnTo>
                    <a:pt x="38585" y="38924"/>
                  </a:lnTo>
                  <a:cubicBezTo>
                    <a:pt x="38345" y="38899"/>
                    <a:pt x="38345" y="38546"/>
                    <a:pt x="38585" y="38521"/>
                  </a:cubicBezTo>
                  <a:close/>
                  <a:moveTo>
                    <a:pt x="27584" y="20162"/>
                  </a:moveTo>
                  <a:lnTo>
                    <a:pt x="27622" y="20313"/>
                  </a:lnTo>
                  <a:cubicBezTo>
                    <a:pt x="27647" y="20414"/>
                    <a:pt x="30230" y="31225"/>
                    <a:pt x="30407" y="38811"/>
                  </a:cubicBezTo>
                  <a:cubicBezTo>
                    <a:pt x="34187" y="38256"/>
                    <a:pt x="36140" y="37425"/>
                    <a:pt x="36178" y="37400"/>
                  </a:cubicBezTo>
                  <a:cubicBezTo>
                    <a:pt x="36194" y="37393"/>
                    <a:pt x="36210" y="37390"/>
                    <a:pt x="36227" y="37390"/>
                  </a:cubicBezTo>
                  <a:cubicBezTo>
                    <a:pt x="36276" y="37390"/>
                    <a:pt x="36326" y="37418"/>
                    <a:pt x="36354" y="37475"/>
                  </a:cubicBezTo>
                  <a:cubicBezTo>
                    <a:pt x="36379" y="37538"/>
                    <a:pt x="36354" y="37614"/>
                    <a:pt x="36279" y="37652"/>
                  </a:cubicBezTo>
                  <a:cubicBezTo>
                    <a:pt x="36241" y="37677"/>
                    <a:pt x="34250" y="38521"/>
                    <a:pt x="30407" y="39075"/>
                  </a:cubicBezTo>
                  <a:lnTo>
                    <a:pt x="30407" y="39088"/>
                  </a:lnTo>
                  <a:lnTo>
                    <a:pt x="30407" y="39113"/>
                  </a:lnTo>
                  <a:lnTo>
                    <a:pt x="30407" y="39265"/>
                  </a:lnTo>
                  <a:lnTo>
                    <a:pt x="30104" y="39265"/>
                  </a:lnTo>
                  <a:lnTo>
                    <a:pt x="30104" y="39126"/>
                  </a:lnTo>
                  <a:cubicBezTo>
                    <a:pt x="27886" y="39428"/>
                    <a:pt x="25656" y="39567"/>
                    <a:pt x="23413" y="39567"/>
                  </a:cubicBezTo>
                  <a:cubicBezTo>
                    <a:pt x="20301" y="39554"/>
                    <a:pt x="17201" y="39328"/>
                    <a:pt x="14126" y="38861"/>
                  </a:cubicBezTo>
                  <a:cubicBezTo>
                    <a:pt x="14038" y="38861"/>
                    <a:pt x="13988" y="38786"/>
                    <a:pt x="14000" y="38710"/>
                  </a:cubicBezTo>
                  <a:cubicBezTo>
                    <a:pt x="14011" y="38646"/>
                    <a:pt x="14067" y="38591"/>
                    <a:pt x="14130" y="38591"/>
                  </a:cubicBezTo>
                  <a:cubicBezTo>
                    <a:pt x="14141" y="38591"/>
                    <a:pt x="14153" y="38593"/>
                    <a:pt x="14164" y="38597"/>
                  </a:cubicBezTo>
                  <a:cubicBezTo>
                    <a:pt x="17658" y="39099"/>
                    <a:pt x="20746" y="39290"/>
                    <a:pt x="23420" y="39290"/>
                  </a:cubicBezTo>
                  <a:cubicBezTo>
                    <a:pt x="26050" y="39290"/>
                    <a:pt x="28280" y="39105"/>
                    <a:pt x="30104" y="38849"/>
                  </a:cubicBezTo>
                  <a:cubicBezTo>
                    <a:pt x="29940" y="31301"/>
                    <a:pt x="27357" y="20489"/>
                    <a:pt x="27332" y="20376"/>
                  </a:cubicBezTo>
                  <a:lnTo>
                    <a:pt x="27294" y="20237"/>
                  </a:lnTo>
                  <a:lnTo>
                    <a:pt x="27584" y="20162"/>
                  </a:lnTo>
                  <a:close/>
                  <a:moveTo>
                    <a:pt x="16735" y="0"/>
                  </a:moveTo>
                  <a:cubicBezTo>
                    <a:pt x="16735" y="0"/>
                    <a:pt x="1" y="7460"/>
                    <a:pt x="1412" y="13672"/>
                  </a:cubicBezTo>
                  <a:cubicBezTo>
                    <a:pt x="2722" y="19406"/>
                    <a:pt x="10384" y="20111"/>
                    <a:pt x="11543" y="20187"/>
                  </a:cubicBezTo>
                  <a:cubicBezTo>
                    <a:pt x="11783" y="17465"/>
                    <a:pt x="12287" y="14768"/>
                    <a:pt x="13055" y="12135"/>
                  </a:cubicBezTo>
                  <a:lnTo>
                    <a:pt x="13093" y="11996"/>
                  </a:lnTo>
                  <a:lnTo>
                    <a:pt x="13383" y="12072"/>
                  </a:lnTo>
                  <a:lnTo>
                    <a:pt x="13345" y="12223"/>
                  </a:lnTo>
                  <a:cubicBezTo>
                    <a:pt x="12589" y="14831"/>
                    <a:pt x="12085" y="17503"/>
                    <a:pt x="11833" y="20212"/>
                  </a:cubicBezTo>
                  <a:lnTo>
                    <a:pt x="11833" y="20363"/>
                  </a:lnTo>
                  <a:lnTo>
                    <a:pt x="11669" y="20351"/>
                  </a:lnTo>
                  <a:cubicBezTo>
                    <a:pt x="11203" y="25152"/>
                    <a:pt x="11190" y="29990"/>
                    <a:pt x="11619" y="34791"/>
                  </a:cubicBezTo>
                  <a:cubicBezTo>
                    <a:pt x="11619" y="34791"/>
                    <a:pt x="6906" y="90248"/>
                    <a:pt x="8254" y="110661"/>
                  </a:cubicBezTo>
                  <a:lnTo>
                    <a:pt x="15475" y="110661"/>
                  </a:lnTo>
                  <a:cubicBezTo>
                    <a:pt x="15475" y="110661"/>
                    <a:pt x="23753" y="89655"/>
                    <a:pt x="26614" y="66092"/>
                  </a:cubicBezTo>
                  <a:lnTo>
                    <a:pt x="26563" y="66092"/>
                  </a:lnTo>
                  <a:cubicBezTo>
                    <a:pt x="26488" y="66054"/>
                    <a:pt x="26463" y="65966"/>
                    <a:pt x="26488" y="65890"/>
                  </a:cubicBezTo>
                  <a:cubicBezTo>
                    <a:pt x="30394" y="56729"/>
                    <a:pt x="30369" y="45565"/>
                    <a:pt x="30369" y="45464"/>
                  </a:cubicBezTo>
                  <a:cubicBezTo>
                    <a:pt x="30369" y="45376"/>
                    <a:pt x="30444" y="45313"/>
                    <a:pt x="30520" y="45313"/>
                  </a:cubicBezTo>
                  <a:cubicBezTo>
                    <a:pt x="30527" y="45312"/>
                    <a:pt x="30533" y="45312"/>
                    <a:pt x="30539" y="45312"/>
                  </a:cubicBezTo>
                  <a:cubicBezTo>
                    <a:pt x="30617" y="45312"/>
                    <a:pt x="30672" y="45382"/>
                    <a:pt x="30684" y="45452"/>
                  </a:cubicBezTo>
                  <a:cubicBezTo>
                    <a:pt x="30684" y="45565"/>
                    <a:pt x="30696" y="56792"/>
                    <a:pt x="26778" y="66004"/>
                  </a:cubicBezTo>
                  <a:cubicBezTo>
                    <a:pt x="26752" y="66029"/>
                    <a:pt x="26740" y="66054"/>
                    <a:pt x="26702" y="66067"/>
                  </a:cubicBezTo>
                  <a:lnTo>
                    <a:pt x="27622" y="67667"/>
                  </a:lnTo>
                  <a:cubicBezTo>
                    <a:pt x="27798" y="73388"/>
                    <a:pt x="32700" y="110094"/>
                    <a:pt x="32700" y="110094"/>
                  </a:cubicBezTo>
                  <a:lnTo>
                    <a:pt x="34703" y="110220"/>
                  </a:lnTo>
                  <a:cubicBezTo>
                    <a:pt x="34703" y="110144"/>
                    <a:pt x="34703" y="110094"/>
                    <a:pt x="34703" y="110094"/>
                  </a:cubicBezTo>
                  <a:lnTo>
                    <a:pt x="39643" y="110510"/>
                  </a:lnTo>
                  <a:lnTo>
                    <a:pt x="39668" y="110535"/>
                  </a:lnTo>
                  <a:lnTo>
                    <a:pt x="41609" y="110661"/>
                  </a:lnTo>
                  <a:cubicBezTo>
                    <a:pt x="41609" y="110661"/>
                    <a:pt x="48363" y="80167"/>
                    <a:pt x="45250" y="63194"/>
                  </a:cubicBezTo>
                  <a:cubicBezTo>
                    <a:pt x="44154" y="57170"/>
                    <a:pt x="42680" y="51235"/>
                    <a:pt x="40853" y="45389"/>
                  </a:cubicBezTo>
                  <a:cubicBezTo>
                    <a:pt x="40349" y="43788"/>
                    <a:pt x="39857" y="42289"/>
                    <a:pt x="39353" y="40890"/>
                  </a:cubicBezTo>
                  <a:lnTo>
                    <a:pt x="39353" y="40890"/>
                  </a:lnTo>
                  <a:lnTo>
                    <a:pt x="39366" y="40915"/>
                  </a:lnTo>
                  <a:lnTo>
                    <a:pt x="42617" y="40915"/>
                  </a:lnTo>
                  <a:lnTo>
                    <a:pt x="39202" y="40877"/>
                  </a:lnTo>
                  <a:lnTo>
                    <a:pt x="38723" y="39806"/>
                  </a:lnTo>
                  <a:lnTo>
                    <a:pt x="38723" y="39806"/>
                  </a:lnTo>
                  <a:lnTo>
                    <a:pt x="42579" y="39932"/>
                  </a:lnTo>
                  <a:cubicBezTo>
                    <a:pt x="42012" y="28327"/>
                    <a:pt x="37161" y="16545"/>
                    <a:pt x="33784" y="9652"/>
                  </a:cubicBezTo>
                  <a:cubicBezTo>
                    <a:pt x="32914" y="7107"/>
                    <a:pt x="31856" y="4940"/>
                    <a:pt x="30533" y="3566"/>
                  </a:cubicBezTo>
                  <a:lnTo>
                    <a:pt x="27471" y="3768"/>
                  </a:lnTo>
                  <a:lnTo>
                    <a:pt x="26261" y="2936"/>
                  </a:lnTo>
                  <a:lnTo>
                    <a:pt x="26261" y="2936"/>
                  </a:lnTo>
                  <a:cubicBezTo>
                    <a:pt x="26387" y="3516"/>
                    <a:pt x="26450" y="4108"/>
                    <a:pt x="26463" y="4700"/>
                  </a:cubicBezTo>
                  <a:lnTo>
                    <a:pt x="25694" y="6389"/>
                  </a:lnTo>
                  <a:lnTo>
                    <a:pt x="26526" y="8229"/>
                  </a:lnTo>
                  <a:cubicBezTo>
                    <a:pt x="26526" y="8695"/>
                    <a:pt x="26513" y="8997"/>
                    <a:pt x="26513" y="9010"/>
                  </a:cubicBezTo>
                  <a:lnTo>
                    <a:pt x="26500" y="9804"/>
                  </a:lnTo>
                  <a:lnTo>
                    <a:pt x="26337" y="16482"/>
                  </a:lnTo>
                  <a:lnTo>
                    <a:pt x="23955" y="9022"/>
                  </a:lnTo>
                  <a:lnTo>
                    <a:pt x="23527" y="7687"/>
                  </a:lnTo>
                  <a:lnTo>
                    <a:pt x="24421" y="7120"/>
                  </a:lnTo>
                  <a:lnTo>
                    <a:pt x="24535" y="6666"/>
                  </a:lnTo>
                  <a:lnTo>
                    <a:pt x="21120" y="2936"/>
                  </a:lnTo>
                  <a:lnTo>
                    <a:pt x="19721" y="4247"/>
                  </a:lnTo>
                  <a:lnTo>
                    <a:pt x="16684" y="4436"/>
                  </a:lnTo>
                  <a:cubicBezTo>
                    <a:pt x="16684" y="4436"/>
                    <a:pt x="15475" y="4284"/>
                    <a:pt x="17743" y="2420"/>
                  </a:cubicBezTo>
                  <a:cubicBezTo>
                    <a:pt x="17680" y="2420"/>
                    <a:pt x="17629" y="2394"/>
                    <a:pt x="17592" y="2344"/>
                  </a:cubicBezTo>
                  <a:lnTo>
                    <a:pt x="16231" y="769"/>
                  </a:lnTo>
                  <a:cubicBezTo>
                    <a:pt x="16099" y="618"/>
                    <a:pt x="16234" y="432"/>
                    <a:pt x="16385" y="432"/>
                  </a:cubicBezTo>
                  <a:cubicBezTo>
                    <a:pt x="16436" y="432"/>
                    <a:pt x="16489" y="453"/>
                    <a:pt x="16533" y="504"/>
                  </a:cubicBezTo>
                  <a:lnTo>
                    <a:pt x="17894" y="2079"/>
                  </a:lnTo>
                  <a:cubicBezTo>
                    <a:pt x="17932" y="2130"/>
                    <a:pt x="17944" y="2193"/>
                    <a:pt x="17932" y="2268"/>
                  </a:cubicBezTo>
                  <a:cubicBezTo>
                    <a:pt x="18058" y="2155"/>
                    <a:pt x="18196" y="2054"/>
                    <a:pt x="18335" y="1953"/>
                  </a:cubicBezTo>
                  <a:lnTo>
                    <a:pt x="16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9"/>
            <p:cNvSpPr/>
            <p:nvPr/>
          </p:nvSpPr>
          <p:spPr>
            <a:xfrm>
              <a:off x="7464975" y="3830000"/>
              <a:ext cx="326700" cy="198825"/>
            </a:xfrm>
            <a:custGeom>
              <a:avLst/>
              <a:gdLst/>
              <a:ahLst/>
              <a:cxnLst/>
              <a:rect l="l" t="t" r="r" b="b"/>
              <a:pathLst>
                <a:path w="13068" h="7953" extrusionOk="0">
                  <a:moveTo>
                    <a:pt x="303" y="0"/>
                  </a:moveTo>
                  <a:cubicBezTo>
                    <a:pt x="303" y="0"/>
                    <a:pt x="303" y="50"/>
                    <a:pt x="290" y="126"/>
                  </a:cubicBezTo>
                  <a:cubicBezTo>
                    <a:pt x="253" y="554"/>
                    <a:pt x="139" y="2054"/>
                    <a:pt x="114" y="2823"/>
                  </a:cubicBezTo>
                  <a:cubicBezTo>
                    <a:pt x="89" y="3881"/>
                    <a:pt x="51" y="4902"/>
                    <a:pt x="26" y="5595"/>
                  </a:cubicBezTo>
                  <a:cubicBezTo>
                    <a:pt x="1" y="6086"/>
                    <a:pt x="354" y="6515"/>
                    <a:pt x="832" y="6590"/>
                  </a:cubicBezTo>
                  <a:cubicBezTo>
                    <a:pt x="3054" y="6976"/>
                    <a:pt x="9037" y="7952"/>
                    <a:pt x="11309" y="7952"/>
                  </a:cubicBezTo>
                  <a:cubicBezTo>
                    <a:pt x="11563" y="7952"/>
                    <a:pt x="11770" y="7940"/>
                    <a:pt x="11921" y="7913"/>
                  </a:cubicBezTo>
                  <a:cubicBezTo>
                    <a:pt x="12828" y="7737"/>
                    <a:pt x="13055" y="7283"/>
                    <a:pt x="13055" y="6842"/>
                  </a:cubicBezTo>
                  <a:cubicBezTo>
                    <a:pt x="13068" y="6452"/>
                    <a:pt x="12816" y="6086"/>
                    <a:pt x="12438" y="5973"/>
                  </a:cubicBezTo>
                  <a:cubicBezTo>
                    <a:pt x="10522" y="5532"/>
                    <a:pt x="5608" y="781"/>
                    <a:pt x="5255" y="441"/>
                  </a:cubicBezTo>
                  <a:lnTo>
                    <a:pt x="5230" y="416"/>
                  </a:lnTo>
                  <a:lnTo>
                    <a:pt x="3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9"/>
            <p:cNvSpPr/>
            <p:nvPr/>
          </p:nvSpPr>
          <p:spPr>
            <a:xfrm>
              <a:off x="7241000" y="1238300"/>
              <a:ext cx="4425" cy="2550"/>
            </a:xfrm>
            <a:custGeom>
              <a:avLst/>
              <a:gdLst/>
              <a:ahLst/>
              <a:cxnLst/>
              <a:rect l="l" t="t" r="r" b="b"/>
              <a:pathLst>
                <a:path w="177" h="102" extrusionOk="0">
                  <a:moveTo>
                    <a:pt x="177" y="1"/>
                  </a:moveTo>
                  <a:lnTo>
                    <a:pt x="177" y="1"/>
                  </a:lnTo>
                  <a:cubicBezTo>
                    <a:pt x="114" y="26"/>
                    <a:pt x="63" y="64"/>
                    <a:pt x="0" y="89"/>
                  </a:cubicBezTo>
                  <a:lnTo>
                    <a:pt x="13" y="101"/>
                  </a:lnTo>
                  <a:lnTo>
                    <a:pt x="177" y="1"/>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9"/>
            <p:cNvSpPr/>
            <p:nvPr/>
          </p:nvSpPr>
          <p:spPr>
            <a:xfrm>
              <a:off x="7266200" y="1195150"/>
              <a:ext cx="350" cy="1600"/>
            </a:xfrm>
            <a:custGeom>
              <a:avLst/>
              <a:gdLst/>
              <a:ahLst/>
              <a:cxnLst/>
              <a:rect l="l" t="t" r="r" b="b"/>
              <a:pathLst>
                <a:path w="14" h="64" extrusionOk="0">
                  <a:moveTo>
                    <a:pt x="1" y="0"/>
                  </a:moveTo>
                  <a:lnTo>
                    <a:pt x="1" y="63"/>
                  </a:lnTo>
                  <a:cubicBezTo>
                    <a:pt x="13" y="38"/>
                    <a:pt x="13" y="26"/>
                    <a:pt x="1"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9"/>
            <p:cNvSpPr/>
            <p:nvPr/>
          </p:nvSpPr>
          <p:spPr>
            <a:xfrm>
              <a:off x="7186175" y="1090875"/>
              <a:ext cx="72175" cy="50175"/>
            </a:xfrm>
            <a:custGeom>
              <a:avLst/>
              <a:gdLst/>
              <a:ahLst/>
              <a:cxnLst/>
              <a:rect l="l" t="t" r="r" b="b"/>
              <a:pathLst>
                <a:path w="2887" h="2007" extrusionOk="0">
                  <a:moveTo>
                    <a:pt x="1" y="0"/>
                  </a:moveTo>
                  <a:lnTo>
                    <a:pt x="1" y="0"/>
                  </a:lnTo>
                  <a:cubicBezTo>
                    <a:pt x="474" y="812"/>
                    <a:pt x="1361" y="2006"/>
                    <a:pt x="2480" y="2006"/>
                  </a:cubicBezTo>
                  <a:cubicBezTo>
                    <a:pt x="2612" y="2006"/>
                    <a:pt x="2748" y="1990"/>
                    <a:pt x="2887" y="1954"/>
                  </a:cubicBezTo>
                  <a:cubicBezTo>
                    <a:pt x="2887" y="1928"/>
                    <a:pt x="2874" y="1903"/>
                    <a:pt x="2874" y="1878"/>
                  </a:cubicBezTo>
                  <a:cubicBezTo>
                    <a:pt x="2760" y="1399"/>
                    <a:pt x="2697" y="1198"/>
                    <a:pt x="2521" y="542"/>
                  </a:cubicBezTo>
                  <a:cubicBezTo>
                    <a:pt x="2349" y="586"/>
                    <a:pt x="2147" y="613"/>
                    <a:pt x="1921" y="613"/>
                  </a:cubicBezTo>
                  <a:cubicBezTo>
                    <a:pt x="1500" y="613"/>
                    <a:pt x="996" y="519"/>
                    <a:pt x="455" y="265"/>
                  </a:cubicBezTo>
                  <a:cubicBezTo>
                    <a:pt x="291" y="202"/>
                    <a:pt x="140" y="101"/>
                    <a:pt x="1" y="0"/>
                  </a:cubicBezTo>
                  <a:close/>
                </a:path>
              </a:pathLst>
            </a:custGeom>
            <a:solidFill>
              <a:srgbClr val="EBAC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9"/>
            <p:cNvSpPr/>
            <p:nvPr/>
          </p:nvSpPr>
          <p:spPr>
            <a:xfrm>
              <a:off x="7132625" y="977475"/>
              <a:ext cx="136425" cy="266525"/>
            </a:xfrm>
            <a:custGeom>
              <a:avLst/>
              <a:gdLst/>
              <a:ahLst/>
              <a:cxnLst/>
              <a:rect l="l" t="t" r="r" b="b"/>
              <a:pathLst>
                <a:path w="5457" h="10661" extrusionOk="0">
                  <a:moveTo>
                    <a:pt x="5016" y="6401"/>
                  </a:moveTo>
                  <a:cubicBezTo>
                    <a:pt x="5016" y="6421"/>
                    <a:pt x="5023" y="6440"/>
                    <a:pt x="5033" y="6466"/>
                  </a:cubicBezTo>
                  <a:lnTo>
                    <a:pt x="5033" y="6466"/>
                  </a:lnTo>
                  <a:cubicBezTo>
                    <a:pt x="5027" y="6445"/>
                    <a:pt x="5022" y="6423"/>
                    <a:pt x="5016" y="6401"/>
                  </a:cubicBezTo>
                  <a:close/>
                  <a:moveTo>
                    <a:pt x="5033" y="6466"/>
                  </a:moveTo>
                  <a:cubicBezTo>
                    <a:pt x="5035" y="6474"/>
                    <a:pt x="5037" y="6482"/>
                    <a:pt x="5039" y="6490"/>
                  </a:cubicBezTo>
                  <a:lnTo>
                    <a:pt x="5039" y="6490"/>
                  </a:lnTo>
                  <a:cubicBezTo>
                    <a:pt x="5040" y="6490"/>
                    <a:pt x="5040" y="6490"/>
                    <a:pt x="5041" y="6490"/>
                  </a:cubicBezTo>
                  <a:cubicBezTo>
                    <a:pt x="5038" y="6481"/>
                    <a:pt x="5035" y="6473"/>
                    <a:pt x="5033" y="6466"/>
                  </a:cubicBezTo>
                  <a:close/>
                  <a:moveTo>
                    <a:pt x="4058" y="0"/>
                  </a:moveTo>
                  <a:cubicBezTo>
                    <a:pt x="3340" y="252"/>
                    <a:pt x="2597" y="466"/>
                    <a:pt x="1853" y="630"/>
                  </a:cubicBezTo>
                  <a:cubicBezTo>
                    <a:pt x="1992" y="1084"/>
                    <a:pt x="1954" y="1563"/>
                    <a:pt x="1765" y="1991"/>
                  </a:cubicBezTo>
                  <a:cubicBezTo>
                    <a:pt x="1425" y="2659"/>
                    <a:pt x="1475" y="2798"/>
                    <a:pt x="1475" y="2798"/>
                  </a:cubicBezTo>
                  <a:lnTo>
                    <a:pt x="1475" y="3176"/>
                  </a:lnTo>
                  <a:lnTo>
                    <a:pt x="265" y="4410"/>
                  </a:lnTo>
                  <a:cubicBezTo>
                    <a:pt x="190" y="5217"/>
                    <a:pt x="89" y="6175"/>
                    <a:pt x="1" y="6931"/>
                  </a:cubicBezTo>
                  <a:lnTo>
                    <a:pt x="3416" y="10660"/>
                  </a:lnTo>
                  <a:lnTo>
                    <a:pt x="4335" y="10509"/>
                  </a:lnTo>
                  <a:cubicBezTo>
                    <a:pt x="4398" y="10484"/>
                    <a:pt x="4461" y="10459"/>
                    <a:pt x="4512" y="10421"/>
                  </a:cubicBezTo>
                  <a:lnTo>
                    <a:pt x="4537" y="10408"/>
                  </a:lnTo>
                  <a:lnTo>
                    <a:pt x="4575" y="10383"/>
                  </a:lnTo>
                  <a:lnTo>
                    <a:pt x="5344" y="8695"/>
                  </a:lnTo>
                  <a:cubicBezTo>
                    <a:pt x="5331" y="8102"/>
                    <a:pt x="5268" y="7510"/>
                    <a:pt x="5142" y="6931"/>
                  </a:cubicBezTo>
                  <a:cubicBezTo>
                    <a:pt x="5110" y="6793"/>
                    <a:pt x="5078" y="6646"/>
                    <a:pt x="5039" y="6490"/>
                  </a:cubicBezTo>
                  <a:lnTo>
                    <a:pt x="5039" y="6490"/>
                  </a:lnTo>
                  <a:cubicBezTo>
                    <a:pt x="4906" y="6523"/>
                    <a:pt x="4775" y="6539"/>
                    <a:pt x="4647" y="6539"/>
                  </a:cubicBezTo>
                  <a:cubicBezTo>
                    <a:pt x="3520" y="6539"/>
                    <a:pt x="2618" y="5338"/>
                    <a:pt x="2143" y="4524"/>
                  </a:cubicBezTo>
                  <a:lnTo>
                    <a:pt x="2143" y="4524"/>
                  </a:lnTo>
                  <a:cubicBezTo>
                    <a:pt x="2282" y="4637"/>
                    <a:pt x="2433" y="4725"/>
                    <a:pt x="2597" y="4801"/>
                  </a:cubicBezTo>
                  <a:cubicBezTo>
                    <a:pt x="3146" y="5051"/>
                    <a:pt x="3656" y="5146"/>
                    <a:pt x="4085" y="5146"/>
                  </a:cubicBezTo>
                  <a:cubicBezTo>
                    <a:pt x="4306" y="5146"/>
                    <a:pt x="4504" y="5121"/>
                    <a:pt x="4676" y="5078"/>
                  </a:cubicBezTo>
                  <a:cubicBezTo>
                    <a:pt x="5003" y="4990"/>
                    <a:pt x="5230" y="4839"/>
                    <a:pt x="5281" y="4700"/>
                  </a:cubicBezTo>
                  <a:cubicBezTo>
                    <a:pt x="5457" y="4272"/>
                    <a:pt x="5268" y="3087"/>
                    <a:pt x="5016" y="2130"/>
                  </a:cubicBezTo>
                  <a:lnTo>
                    <a:pt x="5016" y="2130"/>
                  </a:lnTo>
                  <a:cubicBezTo>
                    <a:pt x="5192" y="2835"/>
                    <a:pt x="5356" y="3743"/>
                    <a:pt x="5344" y="4259"/>
                  </a:cubicBezTo>
                  <a:cubicBezTo>
                    <a:pt x="5205" y="3856"/>
                    <a:pt x="5029" y="3453"/>
                    <a:pt x="4839" y="3075"/>
                  </a:cubicBezTo>
                  <a:cubicBezTo>
                    <a:pt x="4763" y="2955"/>
                    <a:pt x="4683" y="2914"/>
                    <a:pt x="4602" y="2914"/>
                  </a:cubicBezTo>
                  <a:cubicBezTo>
                    <a:pt x="4446" y="2914"/>
                    <a:pt x="4288" y="3071"/>
                    <a:pt x="4146" y="3113"/>
                  </a:cubicBezTo>
                  <a:cubicBezTo>
                    <a:pt x="3920" y="3163"/>
                    <a:pt x="4247" y="5003"/>
                    <a:pt x="4247" y="5003"/>
                  </a:cubicBezTo>
                  <a:lnTo>
                    <a:pt x="4247" y="5141"/>
                  </a:lnTo>
                  <a:cubicBezTo>
                    <a:pt x="4197" y="5145"/>
                    <a:pt x="4146" y="5146"/>
                    <a:pt x="4095" y="5146"/>
                  </a:cubicBezTo>
                  <a:cubicBezTo>
                    <a:pt x="3957" y="5146"/>
                    <a:pt x="3819" y="5135"/>
                    <a:pt x="3680" y="5116"/>
                  </a:cubicBezTo>
                  <a:cubicBezTo>
                    <a:pt x="3605" y="4952"/>
                    <a:pt x="2949" y="3390"/>
                    <a:pt x="2949" y="2974"/>
                  </a:cubicBezTo>
                  <a:cubicBezTo>
                    <a:pt x="2949" y="2659"/>
                    <a:pt x="4285" y="2495"/>
                    <a:pt x="4285" y="2495"/>
                  </a:cubicBezTo>
                  <a:lnTo>
                    <a:pt x="5003" y="2104"/>
                  </a:lnTo>
                  <a:cubicBezTo>
                    <a:pt x="4839" y="1474"/>
                    <a:pt x="4638" y="958"/>
                    <a:pt x="4487" y="807"/>
                  </a:cubicBezTo>
                  <a:cubicBezTo>
                    <a:pt x="4285" y="567"/>
                    <a:pt x="4146" y="290"/>
                    <a:pt x="4058"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9"/>
            <p:cNvSpPr/>
            <p:nvPr/>
          </p:nvSpPr>
          <p:spPr>
            <a:xfrm>
              <a:off x="7137350" y="993225"/>
              <a:ext cx="45075" cy="94525"/>
            </a:xfrm>
            <a:custGeom>
              <a:avLst/>
              <a:gdLst/>
              <a:ahLst/>
              <a:cxnLst/>
              <a:rect l="l" t="t" r="r" b="b"/>
              <a:pathLst>
                <a:path w="1803" h="3781" extrusionOk="0">
                  <a:moveTo>
                    <a:pt x="1664" y="0"/>
                  </a:moveTo>
                  <a:cubicBezTo>
                    <a:pt x="1437" y="63"/>
                    <a:pt x="1198" y="114"/>
                    <a:pt x="933" y="164"/>
                  </a:cubicBezTo>
                  <a:cubicBezTo>
                    <a:pt x="1210" y="1437"/>
                    <a:pt x="354" y="3239"/>
                    <a:pt x="354" y="3239"/>
                  </a:cubicBezTo>
                  <a:lnTo>
                    <a:pt x="1" y="3579"/>
                  </a:lnTo>
                  <a:lnTo>
                    <a:pt x="76" y="3780"/>
                  </a:lnTo>
                  <a:lnTo>
                    <a:pt x="1286" y="2546"/>
                  </a:lnTo>
                  <a:lnTo>
                    <a:pt x="1286" y="2168"/>
                  </a:lnTo>
                  <a:cubicBezTo>
                    <a:pt x="1286" y="2168"/>
                    <a:pt x="1236" y="2029"/>
                    <a:pt x="1576" y="1361"/>
                  </a:cubicBezTo>
                  <a:cubicBezTo>
                    <a:pt x="1765" y="933"/>
                    <a:pt x="1803" y="454"/>
                    <a:pt x="16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9"/>
            <p:cNvSpPr/>
            <p:nvPr/>
          </p:nvSpPr>
          <p:spPr>
            <a:xfrm>
              <a:off x="7206350" y="1030075"/>
              <a:ext cx="60200" cy="76075"/>
            </a:xfrm>
            <a:custGeom>
              <a:avLst/>
              <a:gdLst/>
              <a:ahLst/>
              <a:cxnLst/>
              <a:rect l="l" t="t" r="r" b="b"/>
              <a:pathLst>
                <a:path w="2408" h="3043" extrusionOk="0">
                  <a:moveTo>
                    <a:pt x="2054" y="0"/>
                  </a:moveTo>
                  <a:lnTo>
                    <a:pt x="1336" y="391"/>
                  </a:lnTo>
                  <a:cubicBezTo>
                    <a:pt x="1336" y="391"/>
                    <a:pt x="0" y="555"/>
                    <a:pt x="0" y="870"/>
                  </a:cubicBezTo>
                  <a:cubicBezTo>
                    <a:pt x="0" y="1286"/>
                    <a:pt x="656" y="2848"/>
                    <a:pt x="731" y="3012"/>
                  </a:cubicBezTo>
                  <a:cubicBezTo>
                    <a:pt x="870" y="3031"/>
                    <a:pt x="1008" y="3042"/>
                    <a:pt x="1146" y="3042"/>
                  </a:cubicBezTo>
                  <a:cubicBezTo>
                    <a:pt x="1197" y="3042"/>
                    <a:pt x="1248" y="3041"/>
                    <a:pt x="1298" y="3037"/>
                  </a:cubicBezTo>
                  <a:lnTo>
                    <a:pt x="1298" y="2911"/>
                  </a:lnTo>
                  <a:cubicBezTo>
                    <a:pt x="1298" y="2911"/>
                    <a:pt x="971" y="1072"/>
                    <a:pt x="1197" y="1009"/>
                  </a:cubicBezTo>
                  <a:cubicBezTo>
                    <a:pt x="1339" y="975"/>
                    <a:pt x="1496" y="816"/>
                    <a:pt x="1652" y="816"/>
                  </a:cubicBezTo>
                  <a:cubicBezTo>
                    <a:pt x="1733" y="816"/>
                    <a:pt x="1813" y="859"/>
                    <a:pt x="1890" y="983"/>
                  </a:cubicBezTo>
                  <a:cubicBezTo>
                    <a:pt x="2080" y="1361"/>
                    <a:pt x="2256" y="1765"/>
                    <a:pt x="2395" y="2168"/>
                  </a:cubicBezTo>
                  <a:cubicBezTo>
                    <a:pt x="2407" y="1651"/>
                    <a:pt x="2231" y="744"/>
                    <a:pt x="2067" y="38"/>
                  </a:cubicBezTo>
                  <a:cubicBezTo>
                    <a:pt x="2067" y="26"/>
                    <a:pt x="2054" y="13"/>
                    <a:pt x="20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9"/>
            <p:cNvSpPr/>
            <p:nvPr/>
          </p:nvSpPr>
          <p:spPr>
            <a:xfrm>
              <a:off x="6954325" y="1581675"/>
              <a:ext cx="559825" cy="485175"/>
            </a:xfrm>
            <a:custGeom>
              <a:avLst/>
              <a:gdLst/>
              <a:ahLst/>
              <a:cxnLst/>
              <a:rect l="l" t="t" r="r" b="b"/>
              <a:pathLst>
                <a:path w="22393" h="19407" extrusionOk="0">
                  <a:moveTo>
                    <a:pt x="13597" y="1"/>
                  </a:moveTo>
                  <a:lnTo>
                    <a:pt x="13307" y="76"/>
                  </a:lnTo>
                  <a:lnTo>
                    <a:pt x="13345" y="215"/>
                  </a:lnTo>
                  <a:cubicBezTo>
                    <a:pt x="13370" y="328"/>
                    <a:pt x="15953" y="11140"/>
                    <a:pt x="16117" y="18700"/>
                  </a:cubicBezTo>
                  <a:cubicBezTo>
                    <a:pt x="14287" y="18950"/>
                    <a:pt x="12053" y="19135"/>
                    <a:pt x="9423" y="19135"/>
                  </a:cubicBezTo>
                  <a:cubicBezTo>
                    <a:pt x="6749" y="19135"/>
                    <a:pt x="3665" y="18944"/>
                    <a:pt x="177" y="18436"/>
                  </a:cubicBezTo>
                  <a:cubicBezTo>
                    <a:pt x="169" y="18434"/>
                    <a:pt x="161" y="18434"/>
                    <a:pt x="154" y="18434"/>
                  </a:cubicBezTo>
                  <a:cubicBezTo>
                    <a:pt x="87" y="18434"/>
                    <a:pt x="25" y="18481"/>
                    <a:pt x="13" y="18549"/>
                  </a:cubicBezTo>
                  <a:cubicBezTo>
                    <a:pt x="1" y="18625"/>
                    <a:pt x="51" y="18700"/>
                    <a:pt x="127" y="18713"/>
                  </a:cubicBezTo>
                  <a:cubicBezTo>
                    <a:pt x="3214" y="19167"/>
                    <a:pt x="6314" y="19393"/>
                    <a:pt x="9426" y="19406"/>
                  </a:cubicBezTo>
                  <a:cubicBezTo>
                    <a:pt x="9513" y="19406"/>
                    <a:pt x="9599" y="19407"/>
                    <a:pt x="9685" y="19407"/>
                  </a:cubicBezTo>
                  <a:cubicBezTo>
                    <a:pt x="11841" y="19407"/>
                    <a:pt x="13985" y="19256"/>
                    <a:pt x="16117" y="18965"/>
                  </a:cubicBezTo>
                  <a:lnTo>
                    <a:pt x="16117" y="19104"/>
                  </a:lnTo>
                  <a:lnTo>
                    <a:pt x="16420" y="19104"/>
                  </a:lnTo>
                  <a:lnTo>
                    <a:pt x="16420" y="18952"/>
                  </a:lnTo>
                  <a:lnTo>
                    <a:pt x="16420" y="18927"/>
                  </a:lnTo>
                  <a:cubicBezTo>
                    <a:pt x="20263" y="18373"/>
                    <a:pt x="22254" y="17516"/>
                    <a:pt x="22292" y="17503"/>
                  </a:cubicBezTo>
                  <a:cubicBezTo>
                    <a:pt x="22367" y="17465"/>
                    <a:pt x="22392" y="17377"/>
                    <a:pt x="22367" y="17314"/>
                  </a:cubicBezTo>
                  <a:cubicBezTo>
                    <a:pt x="22337" y="17265"/>
                    <a:pt x="22284" y="17231"/>
                    <a:pt x="22232" y="17231"/>
                  </a:cubicBezTo>
                  <a:cubicBezTo>
                    <a:pt x="22218" y="17231"/>
                    <a:pt x="22204" y="17233"/>
                    <a:pt x="22191" y="17239"/>
                  </a:cubicBezTo>
                  <a:cubicBezTo>
                    <a:pt x="22153" y="17264"/>
                    <a:pt x="20200" y="18095"/>
                    <a:pt x="16420" y="18650"/>
                  </a:cubicBezTo>
                  <a:cubicBezTo>
                    <a:pt x="16243" y="11077"/>
                    <a:pt x="13660" y="253"/>
                    <a:pt x="13635" y="152"/>
                  </a:cubicBezTo>
                  <a:lnTo>
                    <a:pt x="1359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9"/>
            <p:cNvSpPr/>
            <p:nvPr/>
          </p:nvSpPr>
          <p:spPr>
            <a:xfrm>
              <a:off x="7102700" y="861775"/>
              <a:ext cx="188725" cy="138700"/>
            </a:xfrm>
            <a:custGeom>
              <a:avLst/>
              <a:gdLst/>
              <a:ahLst/>
              <a:cxnLst/>
              <a:rect l="l" t="t" r="r" b="b"/>
              <a:pathLst>
                <a:path w="7549" h="5548" extrusionOk="0">
                  <a:moveTo>
                    <a:pt x="4166" y="0"/>
                  </a:moveTo>
                  <a:cubicBezTo>
                    <a:pt x="3081" y="0"/>
                    <a:pt x="1773" y="2460"/>
                    <a:pt x="1651" y="2549"/>
                  </a:cubicBezTo>
                  <a:cubicBezTo>
                    <a:pt x="643" y="3355"/>
                    <a:pt x="190" y="4263"/>
                    <a:pt x="26" y="5006"/>
                  </a:cubicBezTo>
                  <a:cubicBezTo>
                    <a:pt x="1" y="5195"/>
                    <a:pt x="51" y="5384"/>
                    <a:pt x="152" y="5548"/>
                  </a:cubicBezTo>
                  <a:cubicBezTo>
                    <a:pt x="645" y="5151"/>
                    <a:pt x="1413" y="4599"/>
                    <a:pt x="1778" y="4599"/>
                  </a:cubicBezTo>
                  <a:cubicBezTo>
                    <a:pt x="1841" y="4599"/>
                    <a:pt x="1893" y="4616"/>
                    <a:pt x="1929" y="4653"/>
                  </a:cubicBezTo>
                  <a:cubicBezTo>
                    <a:pt x="2130" y="4855"/>
                    <a:pt x="2269" y="5132"/>
                    <a:pt x="2319" y="5422"/>
                  </a:cubicBezTo>
                  <a:cubicBezTo>
                    <a:pt x="2584" y="5372"/>
                    <a:pt x="2823" y="5309"/>
                    <a:pt x="3050" y="5258"/>
                  </a:cubicBezTo>
                  <a:cubicBezTo>
                    <a:pt x="3794" y="5094"/>
                    <a:pt x="4537" y="4893"/>
                    <a:pt x="5255" y="4628"/>
                  </a:cubicBezTo>
                  <a:cubicBezTo>
                    <a:pt x="7549" y="3771"/>
                    <a:pt x="7183" y="3028"/>
                    <a:pt x="7183" y="3028"/>
                  </a:cubicBezTo>
                  <a:lnTo>
                    <a:pt x="5658" y="2612"/>
                  </a:lnTo>
                  <a:cubicBezTo>
                    <a:pt x="5658" y="2612"/>
                    <a:pt x="5734" y="1037"/>
                    <a:pt x="4600" y="155"/>
                  </a:cubicBezTo>
                  <a:cubicBezTo>
                    <a:pt x="4462" y="47"/>
                    <a:pt x="4316" y="0"/>
                    <a:pt x="4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9"/>
            <p:cNvSpPr/>
            <p:nvPr/>
          </p:nvSpPr>
          <p:spPr>
            <a:xfrm>
              <a:off x="7036875" y="976725"/>
              <a:ext cx="130750" cy="148200"/>
            </a:xfrm>
            <a:custGeom>
              <a:avLst/>
              <a:gdLst/>
              <a:ahLst/>
              <a:cxnLst/>
              <a:rect l="l" t="t" r="r" b="b"/>
              <a:pathLst>
                <a:path w="5230" h="5928" extrusionOk="0">
                  <a:moveTo>
                    <a:pt x="4411" y="1"/>
                  </a:moveTo>
                  <a:cubicBezTo>
                    <a:pt x="4046" y="1"/>
                    <a:pt x="3278" y="553"/>
                    <a:pt x="2785" y="950"/>
                  </a:cubicBezTo>
                  <a:cubicBezTo>
                    <a:pt x="2684" y="1026"/>
                    <a:pt x="2596" y="1114"/>
                    <a:pt x="2520" y="1164"/>
                  </a:cubicBezTo>
                  <a:cubicBezTo>
                    <a:pt x="2316" y="786"/>
                    <a:pt x="1928" y="142"/>
                    <a:pt x="1655" y="142"/>
                  </a:cubicBezTo>
                  <a:cubicBezTo>
                    <a:pt x="1592" y="142"/>
                    <a:pt x="1534" y="176"/>
                    <a:pt x="1487" y="257"/>
                  </a:cubicBezTo>
                  <a:cubicBezTo>
                    <a:pt x="1159" y="837"/>
                    <a:pt x="1361" y="2021"/>
                    <a:pt x="1361" y="2021"/>
                  </a:cubicBezTo>
                  <a:cubicBezTo>
                    <a:pt x="870" y="2424"/>
                    <a:pt x="416" y="2878"/>
                    <a:pt x="0" y="3369"/>
                  </a:cubicBezTo>
                  <a:lnTo>
                    <a:pt x="1298" y="5927"/>
                  </a:lnTo>
                  <a:cubicBezTo>
                    <a:pt x="1815" y="5801"/>
                    <a:pt x="2974" y="5436"/>
                    <a:pt x="3579" y="4692"/>
                  </a:cubicBezTo>
                  <a:lnTo>
                    <a:pt x="4020" y="4251"/>
                  </a:lnTo>
                  <a:lnTo>
                    <a:pt x="4373" y="3911"/>
                  </a:lnTo>
                  <a:cubicBezTo>
                    <a:pt x="4373" y="3911"/>
                    <a:pt x="5229" y="2097"/>
                    <a:pt x="4952" y="824"/>
                  </a:cubicBezTo>
                  <a:cubicBezTo>
                    <a:pt x="4902" y="534"/>
                    <a:pt x="4763" y="270"/>
                    <a:pt x="4562" y="55"/>
                  </a:cubicBezTo>
                  <a:cubicBezTo>
                    <a:pt x="4526" y="18"/>
                    <a:pt x="4474" y="1"/>
                    <a:pt x="4411" y="1"/>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9"/>
            <p:cNvSpPr/>
            <p:nvPr/>
          </p:nvSpPr>
          <p:spPr>
            <a:xfrm>
              <a:off x="7063000" y="1124900"/>
              <a:ext cx="6325" cy="1275"/>
            </a:xfrm>
            <a:custGeom>
              <a:avLst/>
              <a:gdLst/>
              <a:ahLst/>
              <a:cxnLst/>
              <a:rect l="l" t="t" r="r" b="b"/>
              <a:pathLst>
                <a:path w="253" h="51" extrusionOk="0">
                  <a:moveTo>
                    <a:pt x="253" y="0"/>
                  </a:moveTo>
                  <a:lnTo>
                    <a:pt x="1" y="51"/>
                  </a:lnTo>
                  <a:cubicBezTo>
                    <a:pt x="1" y="51"/>
                    <a:pt x="102" y="38"/>
                    <a:pt x="253"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9"/>
            <p:cNvSpPr/>
            <p:nvPr/>
          </p:nvSpPr>
          <p:spPr>
            <a:xfrm>
              <a:off x="7023000" y="1060950"/>
              <a:ext cx="13900" cy="16725"/>
            </a:xfrm>
            <a:custGeom>
              <a:avLst/>
              <a:gdLst/>
              <a:ahLst/>
              <a:cxnLst/>
              <a:rect l="l" t="t" r="r" b="b"/>
              <a:pathLst>
                <a:path w="556" h="669" extrusionOk="0">
                  <a:moveTo>
                    <a:pt x="555" y="0"/>
                  </a:moveTo>
                  <a:cubicBezTo>
                    <a:pt x="215" y="378"/>
                    <a:pt x="1" y="668"/>
                    <a:pt x="1" y="668"/>
                  </a:cubicBezTo>
                  <a:lnTo>
                    <a:pt x="555"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9"/>
            <p:cNvSpPr/>
            <p:nvPr/>
          </p:nvSpPr>
          <p:spPr>
            <a:xfrm>
              <a:off x="6892900" y="1377550"/>
              <a:ext cx="46325" cy="209200"/>
            </a:xfrm>
            <a:custGeom>
              <a:avLst/>
              <a:gdLst/>
              <a:ahLst/>
              <a:cxnLst/>
              <a:rect l="l" t="t" r="r" b="b"/>
              <a:pathLst>
                <a:path w="1853" h="8368" extrusionOk="0">
                  <a:moveTo>
                    <a:pt x="1563" y="0"/>
                  </a:moveTo>
                  <a:lnTo>
                    <a:pt x="1525" y="139"/>
                  </a:lnTo>
                  <a:cubicBezTo>
                    <a:pt x="757" y="2772"/>
                    <a:pt x="253" y="5469"/>
                    <a:pt x="13" y="8191"/>
                  </a:cubicBezTo>
                  <a:lnTo>
                    <a:pt x="0" y="8342"/>
                  </a:lnTo>
                  <a:lnTo>
                    <a:pt x="139" y="8355"/>
                  </a:lnTo>
                  <a:lnTo>
                    <a:pt x="303" y="8367"/>
                  </a:lnTo>
                  <a:lnTo>
                    <a:pt x="316" y="8216"/>
                  </a:lnTo>
                  <a:cubicBezTo>
                    <a:pt x="555" y="5507"/>
                    <a:pt x="1059" y="2835"/>
                    <a:pt x="1815" y="227"/>
                  </a:cubicBezTo>
                  <a:lnTo>
                    <a:pt x="1853" y="76"/>
                  </a:lnTo>
                  <a:lnTo>
                    <a:pt x="156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9"/>
            <p:cNvSpPr/>
            <p:nvPr/>
          </p:nvSpPr>
          <p:spPr>
            <a:xfrm>
              <a:off x="7203200" y="1280525"/>
              <a:ext cx="60200" cy="209200"/>
            </a:xfrm>
            <a:custGeom>
              <a:avLst/>
              <a:gdLst/>
              <a:ahLst/>
              <a:cxnLst/>
              <a:rect l="l" t="t" r="r" b="b"/>
              <a:pathLst>
                <a:path w="2408" h="8368" extrusionOk="0">
                  <a:moveTo>
                    <a:pt x="479" y="0"/>
                  </a:moveTo>
                  <a:lnTo>
                    <a:pt x="0" y="895"/>
                  </a:lnTo>
                  <a:lnTo>
                    <a:pt x="479" y="2382"/>
                  </a:lnTo>
                  <a:lnTo>
                    <a:pt x="933" y="655"/>
                  </a:lnTo>
                  <a:cubicBezTo>
                    <a:pt x="756" y="454"/>
                    <a:pt x="605" y="240"/>
                    <a:pt x="479" y="0"/>
                  </a:cubicBezTo>
                  <a:close/>
                  <a:moveTo>
                    <a:pt x="479" y="2382"/>
                  </a:moveTo>
                  <a:lnTo>
                    <a:pt x="479" y="2382"/>
                  </a:lnTo>
                  <a:lnTo>
                    <a:pt x="479" y="2382"/>
                  </a:lnTo>
                  <a:lnTo>
                    <a:pt x="479" y="2382"/>
                  </a:lnTo>
                  <a:close/>
                  <a:moveTo>
                    <a:pt x="479" y="2382"/>
                  </a:moveTo>
                  <a:lnTo>
                    <a:pt x="2407" y="8367"/>
                  </a:lnTo>
                  <a:lnTo>
                    <a:pt x="492" y="238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9"/>
            <p:cNvSpPr/>
            <p:nvPr/>
          </p:nvSpPr>
          <p:spPr>
            <a:xfrm>
              <a:off x="7266525" y="1196725"/>
              <a:ext cx="1275" cy="73725"/>
            </a:xfrm>
            <a:custGeom>
              <a:avLst/>
              <a:gdLst/>
              <a:ahLst/>
              <a:cxnLst/>
              <a:rect l="l" t="t" r="r" b="b"/>
              <a:pathLst>
                <a:path w="51" h="2949" extrusionOk="0">
                  <a:moveTo>
                    <a:pt x="0" y="0"/>
                  </a:moveTo>
                  <a:lnTo>
                    <a:pt x="37" y="1099"/>
                  </a:lnTo>
                  <a:lnTo>
                    <a:pt x="37" y="1099"/>
                  </a:lnTo>
                  <a:cubicBezTo>
                    <a:pt x="30" y="728"/>
                    <a:pt x="18" y="355"/>
                    <a:pt x="0" y="0"/>
                  </a:cubicBezTo>
                  <a:close/>
                  <a:moveTo>
                    <a:pt x="37" y="1099"/>
                  </a:moveTo>
                  <a:cubicBezTo>
                    <a:pt x="51" y="1757"/>
                    <a:pt x="51" y="2409"/>
                    <a:pt x="51" y="2949"/>
                  </a:cubicBezTo>
                  <a:lnTo>
                    <a:pt x="51" y="1487"/>
                  </a:lnTo>
                  <a:lnTo>
                    <a:pt x="37" y="109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9"/>
            <p:cNvSpPr/>
            <p:nvPr/>
          </p:nvSpPr>
          <p:spPr>
            <a:xfrm>
              <a:off x="7241325" y="1237350"/>
              <a:ext cx="26475" cy="85100"/>
            </a:xfrm>
            <a:custGeom>
              <a:avLst/>
              <a:gdLst/>
              <a:ahLst/>
              <a:cxnLst/>
              <a:rect l="l" t="t" r="r" b="b"/>
              <a:pathLst>
                <a:path w="1059" h="3404" extrusionOk="0">
                  <a:moveTo>
                    <a:pt x="227" y="1"/>
                  </a:moveTo>
                  <a:lnTo>
                    <a:pt x="189" y="26"/>
                  </a:lnTo>
                  <a:lnTo>
                    <a:pt x="164" y="39"/>
                  </a:lnTo>
                  <a:lnTo>
                    <a:pt x="0" y="139"/>
                  </a:lnTo>
                  <a:lnTo>
                    <a:pt x="643" y="1198"/>
                  </a:lnTo>
                  <a:lnTo>
                    <a:pt x="391" y="2206"/>
                  </a:lnTo>
                  <a:lnTo>
                    <a:pt x="996" y="3353"/>
                  </a:lnTo>
                  <a:lnTo>
                    <a:pt x="1033" y="3403"/>
                  </a:lnTo>
                  <a:lnTo>
                    <a:pt x="1046" y="2622"/>
                  </a:lnTo>
                  <a:cubicBezTo>
                    <a:pt x="1046" y="2609"/>
                    <a:pt x="1059" y="2307"/>
                    <a:pt x="1059" y="1828"/>
                  </a:cubicBezTo>
                  <a:lnTo>
                    <a:pt x="2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9"/>
            <p:cNvSpPr/>
            <p:nvPr/>
          </p:nvSpPr>
          <p:spPr>
            <a:xfrm>
              <a:off x="7192800" y="1255325"/>
              <a:ext cx="22400" cy="47575"/>
            </a:xfrm>
            <a:custGeom>
              <a:avLst/>
              <a:gdLst/>
              <a:ahLst/>
              <a:cxnLst/>
              <a:rect l="l" t="t" r="r" b="b"/>
              <a:pathLst>
                <a:path w="896" h="1903" extrusionOk="0">
                  <a:moveTo>
                    <a:pt x="895" y="0"/>
                  </a:moveTo>
                  <a:lnTo>
                    <a:pt x="1" y="580"/>
                  </a:lnTo>
                  <a:lnTo>
                    <a:pt x="429" y="1903"/>
                  </a:lnTo>
                  <a:lnTo>
                    <a:pt x="895" y="1008"/>
                  </a:lnTo>
                  <a:cubicBezTo>
                    <a:pt x="794" y="844"/>
                    <a:pt x="719" y="706"/>
                    <a:pt x="719" y="706"/>
                  </a:cubicBezTo>
                  <a:lnTo>
                    <a:pt x="89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9"/>
            <p:cNvSpPr/>
            <p:nvPr/>
          </p:nvSpPr>
          <p:spPr>
            <a:xfrm>
              <a:off x="7211075" y="1240500"/>
              <a:ext cx="56400" cy="249225"/>
            </a:xfrm>
            <a:custGeom>
              <a:avLst/>
              <a:gdLst/>
              <a:ahLst/>
              <a:cxnLst/>
              <a:rect l="l" t="t" r="r" b="b"/>
              <a:pathLst>
                <a:path w="2256" h="9969" extrusionOk="0">
                  <a:moveTo>
                    <a:pt x="1210" y="1"/>
                  </a:moveTo>
                  <a:lnTo>
                    <a:pt x="290" y="139"/>
                  </a:lnTo>
                  <a:lnTo>
                    <a:pt x="177" y="593"/>
                  </a:lnTo>
                  <a:lnTo>
                    <a:pt x="0" y="1299"/>
                  </a:lnTo>
                  <a:cubicBezTo>
                    <a:pt x="0" y="1299"/>
                    <a:pt x="76" y="1437"/>
                    <a:pt x="177" y="1601"/>
                  </a:cubicBezTo>
                  <a:cubicBezTo>
                    <a:pt x="303" y="1841"/>
                    <a:pt x="454" y="2055"/>
                    <a:pt x="630" y="2256"/>
                  </a:cubicBezTo>
                  <a:lnTo>
                    <a:pt x="177" y="3983"/>
                  </a:lnTo>
                  <a:lnTo>
                    <a:pt x="2092" y="9968"/>
                  </a:lnTo>
                  <a:lnTo>
                    <a:pt x="2256" y="3277"/>
                  </a:lnTo>
                  <a:lnTo>
                    <a:pt x="2218" y="3227"/>
                  </a:lnTo>
                  <a:lnTo>
                    <a:pt x="1601" y="2080"/>
                  </a:lnTo>
                  <a:lnTo>
                    <a:pt x="1853" y="1072"/>
                  </a:lnTo>
                  <a:lnTo>
                    <a:pt x="1210" y="13"/>
                  </a:lnTo>
                  <a:lnTo>
                    <a:pt x="12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9"/>
            <p:cNvSpPr/>
            <p:nvPr/>
          </p:nvSpPr>
          <p:spPr>
            <a:xfrm>
              <a:off x="7304000" y="1524125"/>
              <a:ext cx="33425" cy="28600"/>
            </a:xfrm>
            <a:custGeom>
              <a:avLst/>
              <a:gdLst/>
              <a:ahLst/>
              <a:cxnLst/>
              <a:rect l="l" t="t" r="r" b="b"/>
              <a:pathLst>
                <a:path w="1337" h="1144" extrusionOk="0">
                  <a:moveTo>
                    <a:pt x="572" y="0"/>
                  </a:moveTo>
                  <a:cubicBezTo>
                    <a:pt x="281" y="0"/>
                    <a:pt x="1" y="228"/>
                    <a:pt x="1" y="576"/>
                  </a:cubicBezTo>
                  <a:cubicBezTo>
                    <a:pt x="1" y="879"/>
                    <a:pt x="265" y="1143"/>
                    <a:pt x="580" y="1143"/>
                  </a:cubicBezTo>
                  <a:cubicBezTo>
                    <a:pt x="1084" y="1143"/>
                    <a:pt x="1336" y="526"/>
                    <a:pt x="971" y="173"/>
                  </a:cubicBezTo>
                  <a:cubicBezTo>
                    <a:pt x="856" y="54"/>
                    <a:pt x="71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9"/>
            <p:cNvSpPr/>
            <p:nvPr/>
          </p:nvSpPr>
          <p:spPr>
            <a:xfrm>
              <a:off x="7332675" y="1667675"/>
              <a:ext cx="33100" cy="28700"/>
            </a:xfrm>
            <a:custGeom>
              <a:avLst/>
              <a:gdLst/>
              <a:ahLst/>
              <a:cxnLst/>
              <a:rect l="l" t="t" r="r" b="b"/>
              <a:pathLst>
                <a:path w="1324" h="1148" extrusionOk="0">
                  <a:moveTo>
                    <a:pt x="573" y="0"/>
                  </a:moveTo>
                  <a:cubicBezTo>
                    <a:pt x="280" y="0"/>
                    <a:pt x="0" y="229"/>
                    <a:pt x="0" y="580"/>
                  </a:cubicBezTo>
                  <a:cubicBezTo>
                    <a:pt x="0" y="895"/>
                    <a:pt x="252" y="1147"/>
                    <a:pt x="567" y="1147"/>
                  </a:cubicBezTo>
                  <a:cubicBezTo>
                    <a:pt x="1071" y="1147"/>
                    <a:pt x="1323" y="530"/>
                    <a:pt x="971" y="164"/>
                  </a:cubicBezTo>
                  <a:cubicBezTo>
                    <a:pt x="853" y="51"/>
                    <a:pt x="712"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9"/>
            <p:cNvSpPr/>
            <p:nvPr/>
          </p:nvSpPr>
          <p:spPr>
            <a:xfrm>
              <a:off x="7361025" y="1811325"/>
              <a:ext cx="28700" cy="28700"/>
            </a:xfrm>
            <a:custGeom>
              <a:avLst/>
              <a:gdLst/>
              <a:ahLst/>
              <a:cxnLst/>
              <a:rect l="l" t="t" r="r" b="b"/>
              <a:pathLst>
                <a:path w="1148" h="1148" extrusionOk="0">
                  <a:moveTo>
                    <a:pt x="567" y="1"/>
                  </a:moveTo>
                  <a:cubicBezTo>
                    <a:pt x="265" y="1"/>
                    <a:pt x="0" y="265"/>
                    <a:pt x="0" y="568"/>
                  </a:cubicBezTo>
                  <a:cubicBezTo>
                    <a:pt x="0" y="883"/>
                    <a:pt x="265" y="1147"/>
                    <a:pt x="567" y="1147"/>
                  </a:cubicBezTo>
                  <a:cubicBezTo>
                    <a:pt x="882" y="1147"/>
                    <a:pt x="1147" y="883"/>
                    <a:pt x="1147" y="568"/>
                  </a:cubicBezTo>
                  <a:cubicBezTo>
                    <a:pt x="1147" y="265"/>
                    <a:pt x="882" y="1"/>
                    <a:pt x="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9"/>
            <p:cNvSpPr/>
            <p:nvPr/>
          </p:nvSpPr>
          <p:spPr>
            <a:xfrm>
              <a:off x="7056075" y="1444650"/>
              <a:ext cx="21450" cy="100825"/>
            </a:xfrm>
            <a:custGeom>
              <a:avLst/>
              <a:gdLst/>
              <a:ahLst/>
              <a:cxnLst/>
              <a:rect l="l" t="t" r="r" b="b"/>
              <a:pathLst>
                <a:path w="858" h="4033" extrusionOk="0">
                  <a:moveTo>
                    <a:pt x="127" y="0"/>
                  </a:moveTo>
                  <a:lnTo>
                    <a:pt x="127" y="4015"/>
                  </a:lnTo>
                  <a:lnTo>
                    <a:pt x="127" y="4015"/>
                  </a:lnTo>
                  <a:cubicBezTo>
                    <a:pt x="155" y="4005"/>
                    <a:pt x="181" y="3991"/>
                    <a:pt x="202" y="3969"/>
                  </a:cubicBezTo>
                  <a:lnTo>
                    <a:pt x="858" y="3377"/>
                  </a:lnTo>
                  <a:lnTo>
                    <a:pt x="858" y="0"/>
                  </a:lnTo>
                  <a:lnTo>
                    <a:pt x="580" y="0"/>
                  </a:lnTo>
                  <a:lnTo>
                    <a:pt x="580" y="3617"/>
                  </a:lnTo>
                  <a:lnTo>
                    <a:pt x="341" y="3843"/>
                  </a:lnTo>
                  <a:lnTo>
                    <a:pt x="341" y="0"/>
                  </a:lnTo>
                  <a:close/>
                  <a:moveTo>
                    <a:pt x="127" y="4015"/>
                  </a:moveTo>
                  <a:lnTo>
                    <a:pt x="127" y="4015"/>
                  </a:lnTo>
                  <a:cubicBezTo>
                    <a:pt x="88" y="4028"/>
                    <a:pt x="44" y="4032"/>
                    <a:pt x="1" y="4032"/>
                  </a:cubicBezTo>
                  <a:cubicBezTo>
                    <a:pt x="39" y="4032"/>
                    <a:pt x="89" y="4032"/>
                    <a:pt x="127" y="4020"/>
                  </a:cubicBezTo>
                  <a:lnTo>
                    <a:pt x="127"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9"/>
            <p:cNvSpPr/>
            <p:nvPr/>
          </p:nvSpPr>
          <p:spPr>
            <a:xfrm>
              <a:off x="7034650" y="1444650"/>
              <a:ext cx="21150" cy="100825"/>
            </a:xfrm>
            <a:custGeom>
              <a:avLst/>
              <a:gdLst/>
              <a:ahLst/>
              <a:cxnLst/>
              <a:rect l="l" t="t" r="r" b="b"/>
              <a:pathLst>
                <a:path w="846" h="4033" extrusionOk="0">
                  <a:moveTo>
                    <a:pt x="1" y="0"/>
                  </a:moveTo>
                  <a:lnTo>
                    <a:pt x="1" y="3390"/>
                  </a:lnTo>
                  <a:lnTo>
                    <a:pt x="707" y="3982"/>
                  </a:lnTo>
                  <a:cubicBezTo>
                    <a:pt x="744" y="4007"/>
                    <a:pt x="795" y="4032"/>
                    <a:pt x="845" y="4032"/>
                  </a:cubicBezTo>
                  <a:cubicBezTo>
                    <a:pt x="807" y="4020"/>
                    <a:pt x="770" y="4007"/>
                    <a:pt x="732" y="3982"/>
                  </a:cubicBezTo>
                  <a:lnTo>
                    <a:pt x="732" y="0"/>
                  </a:lnTo>
                  <a:lnTo>
                    <a:pt x="518" y="0"/>
                  </a:lnTo>
                  <a:lnTo>
                    <a:pt x="518" y="3818"/>
                  </a:lnTo>
                  <a:lnTo>
                    <a:pt x="278" y="3617"/>
                  </a:lnTo>
                  <a:lnTo>
                    <a:pt x="278" y="0"/>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9"/>
            <p:cNvSpPr/>
            <p:nvPr/>
          </p:nvSpPr>
          <p:spPr>
            <a:xfrm>
              <a:off x="7035600" y="1545450"/>
              <a:ext cx="40975" cy="40975"/>
            </a:xfrm>
            <a:custGeom>
              <a:avLst/>
              <a:gdLst/>
              <a:ahLst/>
              <a:cxnLst/>
              <a:rect l="l" t="t" r="r" b="b"/>
              <a:pathLst>
                <a:path w="1639" h="1639" extrusionOk="0">
                  <a:moveTo>
                    <a:pt x="820" y="0"/>
                  </a:moveTo>
                  <a:cubicBezTo>
                    <a:pt x="366" y="0"/>
                    <a:pt x="1" y="366"/>
                    <a:pt x="1" y="820"/>
                  </a:cubicBezTo>
                  <a:cubicBezTo>
                    <a:pt x="1" y="1273"/>
                    <a:pt x="366" y="1639"/>
                    <a:pt x="820" y="1639"/>
                  </a:cubicBezTo>
                  <a:cubicBezTo>
                    <a:pt x="1273" y="1639"/>
                    <a:pt x="1639" y="1273"/>
                    <a:pt x="1639" y="820"/>
                  </a:cubicBezTo>
                  <a:cubicBezTo>
                    <a:pt x="1639" y="366"/>
                    <a:pt x="1273" y="0"/>
                    <a:pt x="8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9"/>
            <p:cNvSpPr/>
            <p:nvPr/>
          </p:nvSpPr>
          <p:spPr>
            <a:xfrm>
              <a:off x="7052925" y="1444650"/>
              <a:ext cx="6325" cy="100825"/>
            </a:xfrm>
            <a:custGeom>
              <a:avLst/>
              <a:gdLst/>
              <a:ahLst/>
              <a:cxnLst/>
              <a:rect l="l" t="t" r="r" b="b"/>
              <a:pathLst>
                <a:path w="253" h="4033" extrusionOk="0">
                  <a:moveTo>
                    <a:pt x="1" y="0"/>
                  </a:moveTo>
                  <a:lnTo>
                    <a:pt x="1" y="3995"/>
                  </a:lnTo>
                  <a:cubicBezTo>
                    <a:pt x="39" y="4020"/>
                    <a:pt x="76" y="4032"/>
                    <a:pt x="114" y="4032"/>
                  </a:cubicBezTo>
                  <a:lnTo>
                    <a:pt x="127" y="4032"/>
                  </a:lnTo>
                  <a:cubicBezTo>
                    <a:pt x="165" y="4032"/>
                    <a:pt x="215" y="4032"/>
                    <a:pt x="253" y="4007"/>
                  </a:cubicBezTo>
                  <a:lnTo>
                    <a:pt x="253"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9"/>
            <p:cNvSpPr/>
            <p:nvPr/>
          </p:nvSpPr>
          <p:spPr>
            <a:xfrm>
              <a:off x="7064575" y="1444325"/>
              <a:ext cx="6025" cy="96425"/>
            </a:xfrm>
            <a:custGeom>
              <a:avLst/>
              <a:gdLst/>
              <a:ahLst/>
              <a:cxnLst/>
              <a:rect l="l" t="t" r="r" b="b"/>
              <a:pathLst>
                <a:path w="241" h="3857" extrusionOk="0">
                  <a:moveTo>
                    <a:pt x="1" y="1"/>
                  </a:moveTo>
                  <a:lnTo>
                    <a:pt x="1" y="3856"/>
                  </a:lnTo>
                  <a:lnTo>
                    <a:pt x="240" y="3642"/>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9"/>
            <p:cNvSpPr/>
            <p:nvPr/>
          </p:nvSpPr>
          <p:spPr>
            <a:xfrm>
              <a:off x="7041600" y="1444325"/>
              <a:ext cx="6000" cy="95800"/>
            </a:xfrm>
            <a:custGeom>
              <a:avLst/>
              <a:gdLst/>
              <a:ahLst/>
              <a:cxnLst/>
              <a:rect l="l" t="t" r="r" b="b"/>
              <a:pathLst>
                <a:path w="240" h="3832" extrusionOk="0">
                  <a:moveTo>
                    <a:pt x="0" y="1"/>
                  </a:moveTo>
                  <a:lnTo>
                    <a:pt x="0" y="3617"/>
                  </a:lnTo>
                  <a:lnTo>
                    <a:pt x="240" y="3831"/>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9"/>
            <p:cNvSpPr/>
            <p:nvPr/>
          </p:nvSpPr>
          <p:spPr>
            <a:xfrm>
              <a:off x="7103325" y="1444650"/>
              <a:ext cx="21450" cy="100825"/>
            </a:xfrm>
            <a:custGeom>
              <a:avLst/>
              <a:gdLst/>
              <a:ahLst/>
              <a:cxnLst/>
              <a:rect l="l" t="t" r="r" b="b"/>
              <a:pathLst>
                <a:path w="858" h="4033" extrusionOk="0">
                  <a:moveTo>
                    <a:pt x="1" y="0"/>
                  </a:moveTo>
                  <a:lnTo>
                    <a:pt x="1" y="3390"/>
                  </a:lnTo>
                  <a:lnTo>
                    <a:pt x="719" y="3982"/>
                  </a:lnTo>
                  <a:cubicBezTo>
                    <a:pt x="729" y="3989"/>
                    <a:pt x="741" y="3996"/>
                    <a:pt x="753" y="4002"/>
                  </a:cubicBezTo>
                  <a:lnTo>
                    <a:pt x="753" y="4002"/>
                  </a:lnTo>
                  <a:cubicBezTo>
                    <a:pt x="750" y="4000"/>
                    <a:pt x="747" y="3997"/>
                    <a:pt x="744" y="3995"/>
                  </a:cubicBezTo>
                  <a:lnTo>
                    <a:pt x="744" y="0"/>
                  </a:lnTo>
                  <a:lnTo>
                    <a:pt x="530" y="0"/>
                  </a:lnTo>
                  <a:lnTo>
                    <a:pt x="530" y="3818"/>
                  </a:lnTo>
                  <a:lnTo>
                    <a:pt x="278" y="3604"/>
                  </a:lnTo>
                  <a:lnTo>
                    <a:pt x="278" y="0"/>
                  </a:lnTo>
                  <a:close/>
                  <a:moveTo>
                    <a:pt x="753" y="4002"/>
                  </a:moveTo>
                  <a:cubicBezTo>
                    <a:pt x="778" y="4022"/>
                    <a:pt x="813" y="4032"/>
                    <a:pt x="858" y="4032"/>
                  </a:cubicBezTo>
                  <a:cubicBezTo>
                    <a:pt x="821" y="4032"/>
                    <a:pt x="785" y="4019"/>
                    <a:pt x="753" y="4002"/>
                  </a:cubicBez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9"/>
            <p:cNvSpPr/>
            <p:nvPr/>
          </p:nvSpPr>
          <p:spPr>
            <a:xfrm>
              <a:off x="7125075" y="1444650"/>
              <a:ext cx="21450" cy="100825"/>
            </a:xfrm>
            <a:custGeom>
              <a:avLst/>
              <a:gdLst/>
              <a:ahLst/>
              <a:cxnLst/>
              <a:rect l="l" t="t" r="r" b="b"/>
              <a:pathLst>
                <a:path w="858" h="4033" extrusionOk="0">
                  <a:moveTo>
                    <a:pt x="114" y="0"/>
                  </a:moveTo>
                  <a:lnTo>
                    <a:pt x="114" y="4015"/>
                  </a:lnTo>
                  <a:lnTo>
                    <a:pt x="114" y="4015"/>
                  </a:lnTo>
                  <a:cubicBezTo>
                    <a:pt x="142" y="4006"/>
                    <a:pt x="168" y="3991"/>
                    <a:pt x="189" y="3969"/>
                  </a:cubicBezTo>
                  <a:lnTo>
                    <a:pt x="857" y="3377"/>
                  </a:lnTo>
                  <a:lnTo>
                    <a:pt x="857" y="0"/>
                  </a:lnTo>
                  <a:lnTo>
                    <a:pt x="580" y="0"/>
                  </a:lnTo>
                  <a:lnTo>
                    <a:pt x="580" y="3617"/>
                  </a:lnTo>
                  <a:lnTo>
                    <a:pt x="328" y="3843"/>
                  </a:lnTo>
                  <a:lnTo>
                    <a:pt x="328" y="0"/>
                  </a:lnTo>
                  <a:close/>
                  <a:moveTo>
                    <a:pt x="114" y="4015"/>
                  </a:moveTo>
                  <a:cubicBezTo>
                    <a:pt x="77" y="4028"/>
                    <a:pt x="36" y="4032"/>
                    <a:pt x="0" y="4032"/>
                  </a:cubicBezTo>
                  <a:cubicBezTo>
                    <a:pt x="38" y="4032"/>
                    <a:pt x="76" y="4032"/>
                    <a:pt x="114" y="4020"/>
                  </a:cubicBezTo>
                  <a:lnTo>
                    <a:pt x="114"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9"/>
            <p:cNvSpPr/>
            <p:nvPr/>
          </p:nvSpPr>
          <p:spPr>
            <a:xfrm>
              <a:off x="7104600" y="1545450"/>
              <a:ext cx="47575" cy="41050"/>
            </a:xfrm>
            <a:custGeom>
              <a:avLst/>
              <a:gdLst/>
              <a:ahLst/>
              <a:cxnLst/>
              <a:rect l="l" t="t" r="r" b="b"/>
              <a:pathLst>
                <a:path w="1903" h="1642" extrusionOk="0">
                  <a:moveTo>
                    <a:pt x="807" y="0"/>
                  </a:moveTo>
                  <a:cubicBezTo>
                    <a:pt x="366" y="0"/>
                    <a:pt x="0" y="366"/>
                    <a:pt x="0" y="820"/>
                  </a:cubicBezTo>
                  <a:cubicBezTo>
                    <a:pt x="0" y="1314"/>
                    <a:pt x="398" y="1641"/>
                    <a:pt x="816" y="1641"/>
                  </a:cubicBezTo>
                  <a:cubicBezTo>
                    <a:pt x="1015" y="1641"/>
                    <a:pt x="1219" y="1566"/>
                    <a:pt x="1386" y="1399"/>
                  </a:cubicBezTo>
                  <a:cubicBezTo>
                    <a:pt x="1903" y="883"/>
                    <a:pt x="1538"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9"/>
            <p:cNvSpPr/>
            <p:nvPr/>
          </p:nvSpPr>
          <p:spPr>
            <a:xfrm>
              <a:off x="7121925" y="1444650"/>
              <a:ext cx="6000" cy="100825"/>
            </a:xfrm>
            <a:custGeom>
              <a:avLst/>
              <a:gdLst/>
              <a:ahLst/>
              <a:cxnLst/>
              <a:rect l="l" t="t" r="r" b="b"/>
              <a:pathLst>
                <a:path w="240" h="4033" extrusionOk="0">
                  <a:moveTo>
                    <a:pt x="0" y="0"/>
                  </a:moveTo>
                  <a:lnTo>
                    <a:pt x="0" y="3995"/>
                  </a:lnTo>
                  <a:cubicBezTo>
                    <a:pt x="26" y="4020"/>
                    <a:pt x="76" y="4020"/>
                    <a:pt x="114" y="4032"/>
                  </a:cubicBezTo>
                  <a:lnTo>
                    <a:pt x="126" y="4032"/>
                  </a:lnTo>
                  <a:cubicBezTo>
                    <a:pt x="164" y="4032"/>
                    <a:pt x="202" y="4032"/>
                    <a:pt x="240" y="4007"/>
                  </a:cubicBezTo>
                  <a:lnTo>
                    <a:pt x="240"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9"/>
            <p:cNvSpPr/>
            <p:nvPr/>
          </p:nvSpPr>
          <p:spPr>
            <a:xfrm>
              <a:off x="7133250" y="1444325"/>
              <a:ext cx="6325" cy="96425"/>
            </a:xfrm>
            <a:custGeom>
              <a:avLst/>
              <a:gdLst/>
              <a:ahLst/>
              <a:cxnLst/>
              <a:rect l="l" t="t" r="r" b="b"/>
              <a:pathLst>
                <a:path w="253" h="3857" extrusionOk="0">
                  <a:moveTo>
                    <a:pt x="1" y="1"/>
                  </a:moveTo>
                  <a:lnTo>
                    <a:pt x="1" y="3856"/>
                  </a:lnTo>
                  <a:lnTo>
                    <a:pt x="253" y="3642"/>
                  </a:lnTo>
                  <a:lnTo>
                    <a:pt x="253"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9"/>
            <p:cNvSpPr/>
            <p:nvPr/>
          </p:nvSpPr>
          <p:spPr>
            <a:xfrm>
              <a:off x="7110275" y="1444325"/>
              <a:ext cx="6325" cy="95800"/>
            </a:xfrm>
            <a:custGeom>
              <a:avLst/>
              <a:gdLst/>
              <a:ahLst/>
              <a:cxnLst/>
              <a:rect l="l" t="t" r="r" b="b"/>
              <a:pathLst>
                <a:path w="253" h="3832" extrusionOk="0">
                  <a:moveTo>
                    <a:pt x="0" y="1"/>
                  </a:moveTo>
                  <a:lnTo>
                    <a:pt x="0" y="3617"/>
                  </a:lnTo>
                  <a:lnTo>
                    <a:pt x="252" y="3831"/>
                  </a:lnTo>
                  <a:lnTo>
                    <a:pt x="252"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9"/>
            <p:cNvSpPr/>
            <p:nvPr/>
          </p:nvSpPr>
          <p:spPr>
            <a:xfrm>
              <a:off x="7023000" y="1060625"/>
              <a:ext cx="46325" cy="65550"/>
            </a:xfrm>
            <a:custGeom>
              <a:avLst/>
              <a:gdLst/>
              <a:ahLst/>
              <a:cxnLst/>
              <a:rect l="l" t="t" r="r" b="b"/>
              <a:pathLst>
                <a:path w="1853" h="2622" extrusionOk="0">
                  <a:moveTo>
                    <a:pt x="555" y="1"/>
                  </a:moveTo>
                  <a:lnTo>
                    <a:pt x="555" y="13"/>
                  </a:lnTo>
                  <a:lnTo>
                    <a:pt x="1" y="681"/>
                  </a:lnTo>
                  <a:lnTo>
                    <a:pt x="1601" y="2622"/>
                  </a:lnTo>
                  <a:lnTo>
                    <a:pt x="1853" y="2571"/>
                  </a:lnTo>
                  <a:lnTo>
                    <a:pt x="5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9"/>
            <p:cNvSpPr/>
            <p:nvPr/>
          </p:nvSpPr>
          <p:spPr>
            <a:xfrm>
              <a:off x="7572725" y="2072800"/>
              <a:ext cx="97350" cy="27425"/>
            </a:xfrm>
            <a:custGeom>
              <a:avLst/>
              <a:gdLst/>
              <a:ahLst/>
              <a:cxnLst/>
              <a:rect l="l" t="t" r="r" b="b"/>
              <a:pathLst>
                <a:path w="3894" h="1097" extrusionOk="0">
                  <a:moveTo>
                    <a:pt x="0" y="0"/>
                  </a:moveTo>
                  <a:lnTo>
                    <a:pt x="479" y="1071"/>
                  </a:lnTo>
                  <a:lnTo>
                    <a:pt x="3894" y="1097"/>
                  </a:lnTo>
                  <a:lnTo>
                    <a:pt x="3856" y="164"/>
                  </a:lnTo>
                  <a:lnTo>
                    <a:pt x="3856" y="11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9"/>
            <p:cNvSpPr/>
            <p:nvPr/>
          </p:nvSpPr>
          <p:spPr>
            <a:xfrm>
              <a:off x="7103325" y="1185375"/>
              <a:ext cx="140850" cy="307500"/>
            </a:xfrm>
            <a:custGeom>
              <a:avLst/>
              <a:gdLst/>
              <a:ahLst/>
              <a:cxnLst/>
              <a:rect l="l" t="t" r="r" b="b"/>
              <a:pathLst>
                <a:path w="5634" h="12300" extrusionOk="0">
                  <a:moveTo>
                    <a:pt x="253" y="1"/>
                  </a:moveTo>
                  <a:lnTo>
                    <a:pt x="1" y="139"/>
                  </a:lnTo>
                  <a:lnTo>
                    <a:pt x="1815" y="3466"/>
                  </a:lnTo>
                  <a:lnTo>
                    <a:pt x="719" y="4235"/>
                  </a:lnTo>
                  <a:cubicBezTo>
                    <a:pt x="681" y="4260"/>
                    <a:pt x="656" y="4298"/>
                    <a:pt x="656" y="4348"/>
                  </a:cubicBezTo>
                  <a:cubicBezTo>
                    <a:pt x="644" y="4386"/>
                    <a:pt x="669" y="4436"/>
                    <a:pt x="707" y="4461"/>
                  </a:cubicBezTo>
                  <a:lnTo>
                    <a:pt x="2987" y="6490"/>
                  </a:lnTo>
                  <a:lnTo>
                    <a:pt x="5344" y="12299"/>
                  </a:lnTo>
                  <a:lnTo>
                    <a:pt x="5633" y="12186"/>
                  </a:lnTo>
                  <a:lnTo>
                    <a:pt x="3265" y="6352"/>
                  </a:lnTo>
                  <a:cubicBezTo>
                    <a:pt x="3252" y="6326"/>
                    <a:pt x="3239" y="6301"/>
                    <a:pt x="3227" y="6289"/>
                  </a:cubicBezTo>
                  <a:lnTo>
                    <a:pt x="1047" y="4373"/>
                  </a:lnTo>
                  <a:lnTo>
                    <a:pt x="2105" y="3630"/>
                  </a:lnTo>
                  <a:cubicBezTo>
                    <a:pt x="2156" y="3579"/>
                    <a:pt x="2181" y="3504"/>
                    <a:pt x="2143" y="3441"/>
                  </a:cubicBezTo>
                  <a:lnTo>
                    <a:pt x="25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9"/>
            <p:cNvSpPr/>
            <p:nvPr/>
          </p:nvSpPr>
          <p:spPr>
            <a:xfrm>
              <a:off x="7564200" y="2040675"/>
              <a:ext cx="86025" cy="10100"/>
            </a:xfrm>
            <a:custGeom>
              <a:avLst/>
              <a:gdLst/>
              <a:ahLst/>
              <a:cxnLst/>
              <a:rect l="l" t="t" r="r" b="b"/>
              <a:pathLst>
                <a:path w="3441" h="404" extrusionOk="0">
                  <a:moveTo>
                    <a:pt x="203" y="0"/>
                  </a:moveTo>
                  <a:cubicBezTo>
                    <a:pt x="89" y="0"/>
                    <a:pt x="1" y="88"/>
                    <a:pt x="1" y="202"/>
                  </a:cubicBezTo>
                  <a:cubicBezTo>
                    <a:pt x="1" y="315"/>
                    <a:pt x="89" y="403"/>
                    <a:pt x="203" y="403"/>
                  </a:cubicBezTo>
                  <a:lnTo>
                    <a:pt x="3189" y="403"/>
                  </a:lnTo>
                  <a:cubicBezTo>
                    <a:pt x="3441" y="378"/>
                    <a:pt x="3441" y="25"/>
                    <a:pt x="3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9"/>
            <p:cNvSpPr/>
            <p:nvPr/>
          </p:nvSpPr>
          <p:spPr>
            <a:xfrm>
              <a:off x="7007100" y="1088450"/>
              <a:ext cx="46175" cy="49375"/>
            </a:xfrm>
            <a:custGeom>
              <a:avLst/>
              <a:gdLst/>
              <a:ahLst/>
              <a:cxnLst/>
              <a:rect l="l" t="t" r="r" b="b"/>
              <a:pathLst>
                <a:path w="1847" h="1975" extrusionOk="0">
                  <a:moveTo>
                    <a:pt x="287" y="0"/>
                  </a:moveTo>
                  <a:cubicBezTo>
                    <a:pt x="136" y="0"/>
                    <a:pt x="1" y="186"/>
                    <a:pt x="133" y="337"/>
                  </a:cubicBezTo>
                  <a:lnTo>
                    <a:pt x="1494" y="1912"/>
                  </a:lnTo>
                  <a:cubicBezTo>
                    <a:pt x="1531" y="1950"/>
                    <a:pt x="1582" y="1975"/>
                    <a:pt x="1645" y="1975"/>
                  </a:cubicBezTo>
                  <a:cubicBezTo>
                    <a:pt x="1695" y="1975"/>
                    <a:pt x="1733" y="1962"/>
                    <a:pt x="1771" y="1937"/>
                  </a:cubicBezTo>
                  <a:cubicBezTo>
                    <a:pt x="1809" y="1899"/>
                    <a:pt x="1821" y="1874"/>
                    <a:pt x="1834" y="1824"/>
                  </a:cubicBezTo>
                  <a:cubicBezTo>
                    <a:pt x="1846" y="1761"/>
                    <a:pt x="1834" y="1698"/>
                    <a:pt x="1796" y="1647"/>
                  </a:cubicBezTo>
                  <a:lnTo>
                    <a:pt x="435" y="72"/>
                  </a:lnTo>
                  <a:cubicBezTo>
                    <a:pt x="391" y="21"/>
                    <a:pt x="338" y="0"/>
                    <a:pt x="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9"/>
            <p:cNvSpPr/>
            <p:nvPr/>
          </p:nvSpPr>
          <p:spPr>
            <a:xfrm>
              <a:off x="7266200" y="2210150"/>
              <a:ext cx="105875" cy="519725"/>
            </a:xfrm>
            <a:custGeom>
              <a:avLst/>
              <a:gdLst/>
              <a:ahLst/>
              <a:cxnLst/>
              <a:rect l="l" t="t" r="r" b="b"/>
              <a:pathLst>
                <a:path w="4235" h="20789" extrusionOk="0">
                  <a:moveTo>
                    <a:pt x="4058" y="0"/>
                  </a:moveTo>
                  <a:cubicBezTo>
                    <a:pt x="3982" y="13"/>
                    <a:pt x="3907" y="76"/>
                    <a:pt x="3919" y="164"/>
                  </a:cubicBezTo>
                  <a:cubicBezTo>
                    <a:pt x="3919" y="278"/>
                    <a:pt x="3932" y="11429"/>
                    <a:pt x="26" y="20590"/>
                  </a:cubicBezTo>
                  <a:cubicBezTo>
                    <a:pt x="1" y="20666"/>
                    <a:pt x="38" y="20754"/>
                    <a:pt x="101" y="20779"/>
                  </a:cubicBezTo>
                  <a:cubicBezTo>
                    <a:pt x="108" y="20785"/>
                    <a:pt x="117" y="20789"/>
                    <a:pt x="127" y="20789"/>
                  </a:cubicBezTo>
                  <a:cubicBezTo>
                    <a:pt x="136" y="20789"/>
                    <a:pt x="145" y="20785"/>
                    <a:pt x="152" y="20779"/>
                  </a:cubicBezTo>
                  <a:lnTo>
                    <a:pt x="164" y="20779"/>
                  </a:lnTo>
                  <a:cubicBezTo>
                    <a:pt x="227" y="20779"/>
                    <a:pt x="278" y="20741"/>
                    <a:pt x="303" y="20691"/>
                  </a:cubicBezTo>
                  <a:lnTo>
                    <a:pt x="316" y="20704"/>
                  </a:lnTo>
                  <a:cubicBezTo>
                    <a:pt x="4234" y="11492"/>
                    <a:pt x="4222" y="265"/>
                    <a:pt x="4222" y="152"/>
                  </a:cubicBezTo>
                  <a:cubicBezTo>
                    <a:pt x="4222" y="76"/>
                    <a:pt x="4146" y="0"/>
                    <a:pt x="4058"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9"/>
            <p:cNvSpPr/>
            <p:nvPr/>
          </p:nvSpPr>
          <p:spPr>
            <a:xfrm>
              <a:off x="7202875" y="884225"/>
              <a:ext cx="28375" cy="47575"/>
            </a:xfrm>
            <a:custGeom>
              <a:avLst/>
              <a:gdLst/>
              <a:ahLst/>
              <a:cxnLst/>
              <a:rect l="l" t="t" r="r" b="b"/>
              <a:pathLst>
                <a:path w="1135" h="1903" extrusionOk="0">
                  <a:moveTo>
                    <a:pt x="568" y="0"/>
                  </a:moveTo>
                  <a:cubicBezTo>
                    <a:pt x="253" y="0"/>
                    <a:pt x="1" y="429"/>
                    <a:pt x="1" y="958"/>
                  </a:cubicBezTo>
                  <a:cubicBezTo>
                    <a:pt x="1" y="1475"/>
                    <a:pt x="253" y="1903"/>
                    <a:pt x="568" y="1903"/>
                  </a:cubicBezTo>
                  <a:cubicBezTo>
                    <a:pt x="883" y="1903"/>
                    <a:pt x="1135" y="1475"/>
                    <a:pt x="1135" y="958"/>
                  </a:cubicBezTo>
                  <a:cubicBezTo>
                    <a:pt x="1135" y="429"/>
                    <a:pt x="883"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9"/>
            <p:cNvSpPr/>
            <p:nvPr/>
          </p:nvSpPr>
          <p:spPr>
            <a:xfrm>
              <a:off x="7428750" y="1391725"/>
              <a:ext cx="66175" cy="269050"/>
            </a:xfrm>
            <a:custGeom>
              <a:avLst/>
              <a:gdLst/>
              <a:ahLst/>
              <a:cxnLst/>
              <a:rect l="l" t="t" r="r" b="b"/>
              <a:pathLst>
                <a:path w="2647" h="10762" extrusionOk="0">
                  <a:moveTo>
                    <a:pt x="1" y="0"/>
                  </a:moveTo>
                  <a:cubicBezTo>
                    <a:pt x="1" y="1"/>
                    <a:pt x="1374" y="5684"/>
                    <a:pt x="1815" y="10761"/>
                  </a:cubicBezTo>
                  <a:cubicBezTo>
                    <a:pt x="1815" y="10761"/>
                    <a:pt x="2647" y="5582"/>
                    <a:pt x="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oogle Shape;539;p31"/>
          <p:cNvGrpSpPr/>
          <p:nvPr/>
        </p:nvGrpSpPr>
        <p:grpSpPr>
          <a:xfrm>
            <a:off x="227775" y="0"/>
            <a:ext cx="358201" cy="900623"/>
            <a:chOff x="227775" y="0"/>
            <a:chExt cx="358201" cy="900623"/>
          </a:xfrm>
        </p:grpSpPr>
        <p:sp>
          <p:nvSpPr>
            <p:cNvPr id="8"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 name="Title 5"/>
          <p:cNvSpPr txBox="1"/>
          <p:nvPr/>
        </p:nvSpPr>
        <p:spPr>
          <a:xfrm>
            <a:off x="619304" y="88434"/>
            <a:ext cx="3228421" cy="49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1pPr>
            <a:lvl2pPr marR="0" lvl="1"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2pPr>
            <a:lvl3pPr marR="0" lvl="2"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3pPr>
            <a:lvl4pPr marR="0" lvl="3"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4pPr>
            <a:lvl5pPr marR="0" lvl="4"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5pPr>
            <a:lvl6pPr marR="0" lvl="5"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6pPr>
            <a:lvl7pPr marR="0" lvl="6"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7pPr>
            <a:lvl8pPr marR="0" lvl="7"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8pPr>
            <a:lvl9pPr marR="0" lvl="8"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9pPr>
          </a:lstStyle>
          <a:p>
            <a:pPr marL="0" lvl="0" indent="0" algn="l" rtl="0">
              <a:spcBef>
                <a:spcPts val="0"/>
              </a:spcBef>
              <a:spcAft>
                <a:spcPts val="0"/>
              </a:spcAft>
              <a:buNone/>
            </a:pPr>
            <a:r>
              <a:rPr lang="en-US" dirty="0"/>
              <a:t>QUERIES and output</a:t>
            </a:r>
            <a:endParaRPr lang="en-US" dirty="0"/>
          </a:p>
        </p:txBody>
      </p:sp>
      <p:sp>
        <p:nvSpPr>
          <p:cNvPr id="2" name="TextBox 1"/>
          <p:cNvSpPr txBox="1"/>
          <p:nvPr/>
        </p:nvSpPr>
        <p:spPr>
          <a:xfrm>
            <a:off x="619304" y="580734"/>
            <a:ext cx="6334363" cy="584775"/>
          </a:xfrm>
          <a:prstGeom prst="rect">
            <a:avLst/>
          </a:prstGeom>
          <a:noFill/>
        </p:spPr>
        <p:txBody>
          <a:bodyPr wrap="none" rtlCol="0">
            <a:spAutoFit/>
          </a:bodyPr>
          <a:lstStyle/>
          <a:p>
            <a:r>
              <a:rPr lang="en-US" sz="1800" b="1" kern="100" dirty="0">
                <a:solidFill>
                  <a:schemeClr val="accent1"/>
                </a:solidFill>
                <a:effectLst/>
                <a:latin typeface="Aptos" panose="020B0004020202020204" pitchFamily="34" charset="0"/>
                <a:cs typeface="Times New Roman" panose="02020603050405020304" pitchFamily="18" charset="0"/>
              </a:rPr>
              <a:t>Query 8: Use GROUP BY and HAVING in a select statement.</a:t>
            </a:r>
            <a:r>
              <a:rPr lang="en-US" sz="1800" kern="100" dirty="0">
                <a:solidFill>
                  <a:schemeClr val="accent1"/>
                </a:solidFill>
                <a:effectLst/>
                <a:latin typeface="Aptos" panose="020B0004020202020204" pitchFamily="34" charset="0"/>
                <a:cs typeface="Times New Roman" panose="02020603050405020304" pitchFamily="18" charset="0"/>
              </a:rPr>
              <a:t> </a:t>
            </a:r>
            <a:endParaRPr lang="en-US" sz="1800" kern="100" dirty="0">
              <a:solidFill>
                <a:schemeClr val="accent1"/>
              </a:solidFill>
              <a:effectLst/>
              <a:latin typeface="Aptos" panose="020B0004020202020204" pitchFamily="34" charset="0"/>
              <a:cs typeface="Times New Roman" panose="02020603050405020304" pitchFamily="18" charset="0"/>
            </a:endParaRPr>
          </a:p>
          <a:p>
            <a:endParaRPr lang="en-US" dirty="0"/>
          </a:p>
        </p:txBody>
      </p:sp>
      <p:pic>
        <p:nvPicPr>
          <p:cNvPr id="5" name="Picture 4" descr="A screenshot of a computer&#10;&#10;Description automatically generated"/>
          <p:cNvPicPr>
            <a:picLocks noChangeAspect="1"/>
          </p:cNvPicPr>
          <p:nvPr/>
        </p:nvPicPr>
        <p:blipFill>
          <a:blip r:embed="rId1"/>
          <a:srcRect l="19940" t="14776" r="12054"/>
          <a:stretch>
            <a:fillRect/>
          </a:stretch>
        </p:blipFill>
        <p:spPr>
          <a:xfrm>
            <a:off x="1967781" y="920380"/>
            <a:ext cx="5208438" cy="413468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oogle Shape;539;p31"/>
          <p:cNvGrpSpPr/>
          <p:nvPr/>
        </p:nvGrpSpPr>
        <p:grpSpPr>
          <a:xfrm>
            <a:off x="227775" y="0"/>
            <a:ext cx="358201" cy="900623"/>
            <a:chOff x="227775" y="0"/>
            <a:chExt cx="358201" cy="900623"/>
          </a:xfrm>
        </p:grpSpPr>
        <p:sp>
          <p:nvSpPr>
            <p:cNvPr id="8"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 name="Title 5"/>
          <p:cNvSpPr txBox="1"/>
          <p:nvPr/>
        </p:nvSpPr>
        <p:spPr>
          <a:xfrm>
            <a:off x="619304" y="88434"/>
            <a:ext cx="3228421" cy="49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1pPr>
            <a:lvl2pPr marR="0" lvl="1"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2pPr>
            <a:lvl3pPr marR="0" lvl="2"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3pPr>
            <a:lvl4pPr marR="0" lvl="3"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4pPr>
            <a:lvl5pPr marR="0" lvl="4"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5pPr>
            <a:lvl6pPr marR="0" lvl="5"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6pPr>
            <a:lvl7pPr marR="0" lvl="6"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7pPr>
            <a:lvl8pPr marR="0" lvl="7"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8pPr>
            <a:lvl9pPr marR="0" lvl="8"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9pPr>
          </a:lstStyle>
          <a:p>
            <a:pPr marL="0" lvl="0" indent="0" algn="l" rtl="0">
              <a:spcBef>
                <a:spcPts val="0"/>
              </a:spcBef>
              <a:spcAft>
                <a:spcPts val="0"/>
              </a:spcAft>
              <a:buNone/>
            </a:pPr>
            <a:r>
              <a:rPr lang="en-US" dirty="0"/>
              <a:t>QUERIES and output</a:t>
            </a:r>
            <a:endParaRPr lang="en-US" dirty="0"/>
          </a:p>
        </p:txBody>
      </p:sp>
      <p:sp>
        <p:nvSpPr>
          <p:cNvPr id="2" name="TextBox 1"/>
          <p:cNvSpPr txBox="1"/>
          <p:nvPr/>
        </p:nvSpPr>
        <p:spPr>
          <a:xfrm>
            <a:off x="605790" y="581025"/>
            <a:ext cx="8141970" cy="379730"/>
          </a:xfrm>
          <a:prstGeom prst="rect">
            <a:avLst/>
          </a:prstGeom>
          <a:noFill/>
        </p:spPr>
        <p:txBody>
          <a:bodyPr wrap="square" rtlCol="0">
            <a:noAutofit/>
          </a:bodyPr>
          <a:lstStyle/>
          <a:p>
            <a:r>
              <a:rPr lang="en-US" sz="1800" b="1" kern="100" dirty="0">
                <a:solidFill>
                  <a:schemeClr val="accent1"/>
                </a:solidFill>
                <a:effectLst/>
                <a:latin typeface="Aptos" panose="020B0004020202020204" pitchFamily="34" charset="0"/>
                <a:cs typeface="Times New Roman" panose="02020603050405020304" pitchFamily="18" charset="0"/>
              </a:rPr>
              <a:t>Query 12: Update one record and use ROLLBACK. </a:t>
            </a:r>
            <a:endParaRPr lang="en-US" sz="1800" kern="100" dirty="0">
              <a:solidFill>
                <a:schemeClr val="accent1"/>
              </a:solidFill>
              <a:effectLst/>
              <a:latin typeface="Aptos" panose="020B0004020202020204" pitchFamily="34" charset="0"/>
              <a:cs typeface="Times New Roman" panose="02020603050405020304" pitchFamily="18" charset="0"/>
            </a:endParaRPr>
          </a:p>
          <a:p>
            <a:endParaRPr lang="en-US" dirty="0">
              <a:solidFill>
                <a:schemeClr val="accent1"/>
              </a:solidFill>
            </a:endParaRPr>
          </a:p>
        </p:txBody>
      </p:sp>
      <p:pic>
        <p:nvPicPr>
          <p:cNvPr id="3" name="Picture 2"/>
          <p:cNvPicPr>
            <a:picLocks noChangeAspect="1"/>
          </p:cNvPicPr>
          <p:nvPr/>
        </p:nvPicPr>
        <p:blipFill>
          <a:blip r:embed="rId1"/>
          <a:srcRect l="18449" t="10309" r="18450"/>
          <a:stretch>
            <a:fillRect/>
          </a:stretch>
        </p:blipFill>
        <p:spPr>
          <a:xfrm>
            <a:off x="2296182" y="1096453"/>
            <a:ext cx="4551635" cy="4047047"/>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oogle Shape;539;p31"/>
          <p:cNvGrpSpPr/>
          <p:nvPr/>
        </p:nvGrpSpPr>
        <p:grpSpPr>
          <a:xfrm>
            <a:off x="227775" y="0"/>
            <a:ext cx="358201" cy="900623"/>
            <a:chOff x="227775" y="0"/>
            <a:chExt cx="358201" cy="900623"/>
          </a:xfrm>
        </p:grpSpPr>
        <p:sp>
          <p:nvSpPr>
            <p:cNvPr id="8"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 name="Title 5"/>
          <p:cNvSpPr txBox="1"/>
          <p:nvPr/>
        </p:nvSpPr>
        <p:spPr>
          <a:xfrm>
            <a:off x="619304" y="88434"/>
            <a:ext cx="3228421" cy="49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1pPr>
            <a:lvl2pPr marR="0" lvl="1"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2pPr>
            <a:lvl3pPr marR="0" lvl="2"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3pPr>
            <a:lvl4pPr marR="0" lvl="3"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4pPr>
            <a:lvl5pPr marR="0" lvl="4"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5pPr>
            <a:lvl6pPr marR="0" lvl="5"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6pPr>
            <a:lvl7pPr marR="0" lvl="6"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7pPr>
            <a:lvl8pPr marR="0" lvl="7"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8pPr>
            <a:lvl9pPr marR="0" lvl="8"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9pPr>
          </a:lstStyle>
          <a:p>
            <a:pPr marL="0" lvl="0" indent="0" algn="l" rtl="0">
              <a:spcBef>
                <a:spcPts val="0"/>
              </a:spcBef>
              <a:spcAft>
                <a:spcPts val="0"/>
              </a:spcAft>
              <a:buNone/>
            </a:pPr>
            <a:r>
              <a:rPr lang="en-US" dirty="0"/>
              <a:t>QUERIES and output</a:t>
            </a:r>
            <a:endParaRPr lang="en-US" dirty="0"/>
          </a:p>
        </p:txBody>
      </p:sp>
      <p:sp>
        <p:nvSpPr>
          <p:cNvPr id="2" name="TextBox 1"/>
          <p:cNvSpPr txBox="1"/>
          <p:nvPr/>
        </p:nvSpPr>
        <p:spPr>
          <a:xfrm>
            <a:off x="605790" y="581025"/>
            <a:ext cx="7988300" cy="469900"/>
          </a:xfrm>
          <a:prstGeom prst="rect">
            <a:avLst/>
          </a:prstGeom>
          <a:noFill/>
        </p:spPr>
        <p:txBody>
          <a:bodyPr wrap="square" rtlCol="0">
            <a:noAutofit/>
          </a:bodyPr>
          <a:lstStyle/>
          <a:p>
            <a:r>
              <a:rPr lang="en-US" sz="1800" b="1" kern="100" dirty="0">
                <a:solidFill>
                  <a:schemeClr val="accent1"/>
                </a:solidFill>
                <a:effectLst/>
                <a:latin typeface="Aptos" panose="020B0004020202020204" pitchFamily="34" charset="0"/>
                <a:cs typeface="Times New Roman" panose="02020603050405020304" pitchFamily="18" charset="0"/>
              </a:rPr>
              <a:t>Query 12: Update one record and use ROLLBACK. </a:t>
            </a:r>
            <a:endParaRPr lang="en-US" sz="1800" kern="100" dirty="0">
              <a:solidFill>
                <a:schemeClr val="accent1"/>
              </a:solidFill>
              <a:effectLst/>
              <a:latin typeface="Aptos" panose="020B0004020202020204" pitchFamily="34" charset="0"/>
              <a:cs typeface="Times New Roman" panose="02020603050405020304" pitchFamily="18" charset="0"/>
            </a:endParaRPr>
          </a:p>
          <a:p>
            <a:endParaRPr lang="en-US" dirty="0">
              <a:solidFill>
                <a:schemeClr val="accent1"/>
              </a:solidFill>
            </a:endParaRPr>
          </a:p>
        </p:txBody>
      </p:sp>
      <p:pic>
        <p:nvPicPr>
          <p:cNvPr id="3" name="Picture 2"/>
          <p:cNvPicPr>
            <a:picLocks noChangeAspect="1"/>
          </p:cNvPicPr>
          <p:nvPr/>
        </p:nvPicPr>
        <p:blipFill>
          <a:blip r:embed="rId1"/>
          <a:srcRect l="18235" t="9556" r="18663"/>
          <a:stretch>
            <a:fillRect/>
          </a:stretch>
        </p:blipFill>
        <p:spPr>
          <a:xfrm>
            <a:off x="2382453" y="1073034"/>
            <a:ext cx="4379093" cy="392291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oogle Shape;539;p31"/>
          <p:cNvGrpSpPr/>
          <p:nvPr/>
        </p:nvGrpSpPr>
        <p:grpSpPr>
          <a:xfrm>
            <a:off x="227775" y="0"/>
            <a:ext cx="358201" cy="900623"/>
            <a:chOff x="227775" y="0"/>
            <a:chExt cx="358201" cy="900623"/>
          </a:xfrm>
        </p:grpSpPr>
        <p:sp>
          <p:nvSpPr>
            <p:cNvPr id="8"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 name="Title 5"/>
          <p:cNvSpPr txBox="1"/>
          <p:nvPr/>
        </p:nvSpPr>
        <p:spPr>
          <a:xfrm>
            <a:off x="619304" y="88434"/>
            <a:ext cx="3228421" cy="49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1pPr>
            <a:lvl2pPr marR="0" lvl="1"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2pPr>
            <a:lvl3pPr marR="0" lvl="2"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3pPr>
            <a:lvl4pPr marR="0" lvl="3"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4pPr>
            <a:lvl5pPr marR="0" lvl="4"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5pPr>
            <a:lvl6pPr marR="0" lvl="5"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6pPr>
            <a:lvl7pPr marR="0" lvl="6"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7pPr>
            <a:lvl8pPr marR="0" lvl="7"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8pPr>
            <a:lvl9pPr marR="0" lvl="8"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9pPr>
          </a:lstStyle>
          <a:p>
            <a:pPr marL="0" lvl="0" indent="0" algn="l" rtl="0">
              <a:spcBef>
                <a:spcPts val="0"/>
              </a:spcBef>
              <a:spcAft>
                <a:spcPts val="0"/>
              </a:spcAft>
              <a:buNone/>
            </a:pPr>
            <a:r>
              <a:rPr lang="en-US" dirty="0"/>
              <a:t>QUERIES and output</a:t>
            </a:r>
            <a:endParaRPr lang="en-US" dirty="0"/>
          </a:p>
        </p:txBody>
      </p:sp>
      <p:sp>
        <p:nvSpPr>
          <p:cNvPr id="2" name="TextBox 1"/>
          <p:cNvSpPr txBox="1"/>
          <p:nvPr/>
        </p:nvSpPr>
        <p:spPr>
          <a:xfrm>
            <a:off x="605790" y="478790"/>
            <a:ext cx="8255000" cy="422275"/>
          </a:xfrm>
          <a:prstGeom prst="rect">
            <a:avLst/>
          </a:prstGeom>
          <a:noFill/>
        </p:spPr>
        <p:txBody>
          <a:bodyPr wrap="square" rtlCol="0">
            <a:noAutofit/>
          </a:bodyPr>
          <a:lstStyle/>
          <a:p>
            <a:r>
              <a:rPr lang="en-US" sz="1800" b="1" kern="100" dirty="0">
                <a:solidFill>
                  <a:schemeClr val="accent1"/>
                </a:solidFill>
                <a:effectLst/>
                <a:latin typeface="Aptos" panose="020B0004020202020204" pitchFamily="34" charset="0"/>
                <a:cs typeface="Times New Roman" panose="02020603050405020304" pitchFamily="18" charset="0"/>
              </a:rPr>
              <a:t>Query 12: Update one record and use ROLLBACK. </a:t>
            </a:r>
            <a:endParaRPr lang="en-US" sz="1800" kern="100" dirty="0">
              <a:solidFill>
                <a:schemeClr val="accent1"/>
              </a:solidFill>
              <a:effectLst/>
              <a:latin typeface="Aptos" panose="020B0004020202020204" pitchFamily="34" charset="0"/>
              <a:cs typeface="Times New Roman" panose="02020603050405020304" pitchFamily="18" charset="0"/>
            </a:endParaRPr>
          </a:p>
          <a:p>
            <a:endParaRPr lang="en-US" dirty="0">
              <a:solidFill>
                <a:schemeClr val="accent1"/>
              </a:solidFill>
            </a:endParaRPr>
          </a:p>
        </p:txBody>
      </p:sp>
      <p:pic>
        <p:nvPicPr>
          <p:cNvPr id="3" name="Picture 2"/>
          <p:cNvPicPr>
            <a:picLocks noChangeAspect="1"/>
          </p:cNvPicPr>
          <p:nvPr/>
        </p:nvPicPr>
        <p:blipFill>
          <a:blip r:embed="rId1"/>
          <a:srcRect l="18235" t="9121" r="18984"/>
          <a:stretch>
            <a:fillRect/>
          </a:stretch>
        </p:blipFill>
        <p:spPr>
          <a:xfrm>
            <a:off x="2323700" y="900623"/>
            <a:ext cx="4496600" cy="4078841"/>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5"/>
          <p:cNvSpPr txBox="1"/>
          <p:nvPr/>
        </p:nvSpPr>
        <p:spPr>
          <a:xfrm>
            <a:off x="619304" y="88434"/>
            <a:ext cx="3228421" cy="49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1pPr>
            <a:lvl2pPr marR="0" lvl="1"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2pPr>
            <a:lvl3pPr marR="0" lvl="2"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3pPr>
            <a:lvl4pPr marR="0" lvl="3"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4pPr>
            <a:lvl5pPr marR="0" lvl="4"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5pPr>
            <a:lvl6pPr marR="0" lvl="5"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6pPr>
            <a:lvl7pPr marR="0" lvl="6"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7pPr>
            <a:lvl8pPr marR="0" lvl="7"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8pPr>
            <a:lvl9pPr marR="0" lvl="8"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9pPr>
          </a:lstStyle>
          <a:p>
            <a:pPr marL="0" lvl="0" indent="0" algn="l" rtl="0">
              <a:spcBef>
                <a:spcPts val="0"/>
              </a:spcBef>
              <a:spcAft>
                <a:spcPts val="0"/>
              </a:spcAft>
              <a:buNone/>
            </a:pPr>
            <a:r>
              <a:rPr lang="en-US" dirty="0"/>
              <a:t>QUERIES and output</a:t>
            </a:r>
            <a:endParaRPr lang="en-US" dirty="0"/>
          </a:p>
        </p:txBody>
      </p:sp>
      <p:grpSp>
        <p:nvGrpSpPr>
          <p:cNvPr id="8" name="Google Shape;539;p31"/>
          <p:cNvGrpSpPr/>
          <p:nvPr/>
        </p:nvGrpSpPr>
        <p:grpSpPr>
          <a:xfrm>
            <a:off x="227775" y="0"/>
            <a:ext cx="358201" cy="900623"/>
            <a:chOff x="227775" y="0"/>
            <a:chExt cx="358201" cy="900623"/>
          </a:xfrm>
        </p:grpSpPr>
        <p:sp>
          <p:nvSpPr>
            <p:cNvPr id="9"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 name="TextBox 2"/>
          <p:cNvSpPr txBox="1"/>
          <p:nvPr/>
        </p:nvSpPr>
        <p:spPr>
          <a:xfrm>
            <a:off x="664569" y="580734"/>
            <a:ext cx="8002210" cy="327910"/>
          </a:xfrm>
          <a:prstGeom prst="rect">
            <a:avLst/>
          </a:prstGeom>
          <a:noFill/>
        </p:spPr>
        <p:txBody>
          <a:bodyPr wrap="square">
            <a:spAutoFit/>
          </a:bodyPr>
          <a:lstStyle/>
          <a:p>
            <a:pPr>
              <a:lnSpc>
                <a:spcPct val="115000"/>
              </a:lnSpc>
              <a:spcAft>
                <a:spcPts val="800"/>
              </a:spcAft>
            </a:pPr>
            <a:r>
              <a:rPr lang="en-US" sz="1400" b="1" kern="100" dirty="0">
                <a:solidFill>
                  <a:schemeClr val="accent1"/>
                </a:solidFill>
                <a:effectLst/>
                <a:latin typeface="Aptos" panose="020B0004020202020204" pitchFamily="34" charset="0"/>
                <a:cs typeface="Times New Roman" panose="02020603050405020304" pitchFamily="18" charset="0"/>
              </a:rPr>
              <a:t>Query 13: Find Veterans with Approved Benefit Applications and Claims Awarded Over $1000.</a:t>
            </a:r>
            <a:r>
              <a:rPr lang="en-US" sz="1400" kern="100" dirty="0">
                <a:solidFill>
                  <a:schemeClr val="accent1"/>
                </a:solidFill>
                <a:effectLst/>
                <a:latin typeface="Aptos" panose="020B0004020202020204" pitchFamily="34" charset="0"/>
                <a:cs typeface="Times New Roman" panose="02020603050405020304" pitchFamily="18" charset="0"/>
              </a:rPr>
              <a:t> </a:t>
            </a:r>
            <a:endParaRPr lang="en-US" sz="1400" kern="100" dirty="0">
              <a:solidFill>
                <a:schemeClr val="accent1"/>
              </a:solidFill>
              <a:effectLst/>
              <a:latin typeface="Aptos" panose="020B0004020202020204" pitchFamily="34" charset="0"/>
              <a:cs typeface="Times New Roman" panose="02020603050405020304" pitchFamily="18" charset="0"/>
            </a:endParaRPr>
          </a:p>
        </p:txBody>
      </p:sp>
      <p:pic>
        <p:nvPicPr>
          <p:cNvPr id="6" name="Picture 5" descr="A screenshot of a computer&#10;&#10;Description automatically generated"/>
          <p:cNvPicPr>
            <a:picLocks noChangeAspect="1"/>
          </p:cNvPicPr>
          <p:nvPr/>
        </p:nvPicPr>
        <p:blipFill>
          <a:blip r:embed="rId1"/>
          <a:srcRect l="19854" t="11559" r="12460"/>
          <a:stretch>
            <a:fillRect/>
          </a:stretch>
        </p:blipFill>
        <p:spPr>
          <a:xfrm>
            <a:off x="2099176" y="908644"/>
            <a:ext cx="4945647" cy="417721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7"/>
          <p:cNvSpPr txBox="1">
            <a:spLocks noGrp="1"/>
          </p:cNvSpPr>
          <p:nvPr>
            <p:ph type="title"/>
          </p:nvPr>
        </p:nvSpPr>
        <p:spPr>
          <a:xfrm>
            <a:off x="720000" y="1742775"/>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INTRODUCTION</a:t>
            </a:r>
            <a:endParaRPr dirty="0"/>
          </a:p>
        </p:txBody>
      </p:sp>
      <p:sp>
        <p:nvSpPr>
          <p:cNvPr id="272" name="Google Shape;272;p27"/>
          <p:cNvSpPr txBox="1">
            <a:spLocks noGrp="1"/>
          </p:cNvSpPr>
          <p:nvPr>
            <p:ph type="title" idx="2"/>
          </p:nvPr>
        </p:nvSpPr>
        <p:spPr>
          <a:xfrm>
            <a:off x="741308" y="1292392"/>
            <a:ext cx="1275300" cy="37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01.</a:t>
            </a:r>
            <a:endParaRPr dirty="0"/>
          </a:p>
        </p:txBody>
      </p:sp>
      <p:sp>
        <p:nvSpPr>
          <p:cNvPr id="274" name="Google Shape;274;p27"/>
          <p:cNvSpPr txBox="1">
            <a:spLocks noGrp="1"/>
          </p:cNvSpPr>
          <p:nvPr>
            <p:ph type="title" idx="3"/>
          </p:nvPr>
        </p:nvSpPr>
        <p:spPr>
          <a:xfrm>
            <a:off x="3403800" y="1742775"/>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ERD DIAGRAM</a:t>
            </a:r>
            <a:endParaRPr dirty="0"/>
          </a:p>
        </p:txBody>
      </p:sp>
      <p:sp>
        <p:nvSpPr>
          <p:cNvPr id="275" name="Google Shape;275;p27"/>
          <p:cNvSpPr txBox="1">
            <a:spLocks noGrp="1"/>
          </p:cNvSpPr>
          <p:nvPr>
            <p:ph type="title" idx="4"/>
          </p:nvPr>
        </p:nvSpPr>
        <p:spPr>
          <a:xfrm>
            <a:off x="3401738" y="1292160"/>
            <a:ext cx="1275300" cy="37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02.</a:t>
            </a:r>
            <a:endParaRPr dirty="0"/>
          </a:p>
        </p:txBody>
      </p:sp>
      <p:sp>
        <p:nvSpPr>
          <p:cNvPr id="277" name="Google Shape;277;p27"/>
          <p:cNvSpPr txBox="1">
            <a:spLocks noGrp="1"/>
          </p:cNvSpPr>
          <p:nvPr>
            <p:ph type="title" idx="6"/>
          </p:nvPr>
        </p:nvSpPr>
        <p:spPr>
          <a:xfrm>
            <a:off x="6087600" y="1739957"/>
            <a:ext cx="1988091" cy="42839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TRIGGERS</a:t>
            </a:r>
            <a:endParaRPr dirty="0"/>
          </a:p>
        </p:txBody>
      </p:sp>
      <p:sp>
        <p:nvSpPr>
          <p:cNvPr id="278" name="Google Shape;278;p27"/>
          <p:cNvSpPr txBox="1">
            <a:spLocks noGrp="1"/>
          </p:cNvSpPr>
          <p:nvPr>
            <p:ph type="title" idx="7"/>
          </p:nvPr>
        </p:nvSpPr>
        <p:spPr>
          <a:xfrm>
            <a:off x="6087600" y="1292160"/>
            <a:ext cx="1275300" cy="37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03.</a:t>
            </a:r>
            <a:endParaRPr dirty="0"/>
          </a:p>
        </p:txBody>
      </p:sp>
      <p:sp>
        <p:nvSpPr>
          <p:cNvPr id="280" name="Google Shape;280;p27"/>
          <p:cNvSpPr txBox="1">
            <a:spLocks noGrp="1"/>
          </p:cNvSpPr>
          <p:nvPr>
            <p:ph type="title" idx="9"/>
          </p:nvPr>
        </p:nvSpPr>
        <p:spPr>
          <a:xfrm>
            <a:off x="3403800" y="3538456"/>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QUERIES and output</a:t>
            </a:r>
            <a:endParaRPr dirty="0"/>
          </a:p>
        </p:txBody>
      </p:sp>
      <p:sp>
        <p:nvSpPr>
          <p:cNvPr id="281" name="Google Shape;281;p27"/>
          <p:cNvSpPr txBox="1">
            <a:spLocks noGrp="1"/>
          </p:cNvSpPr>
          <p:nvPr>
            <p:ph type="title" idx="13"/>
          </p:nvPr>
        </p:nvSpPr>
        <p:spPr>
          <a:xfrm>
            <a:off x="720000" y="3195848"/>
            <a:ext cx="1275300" cy="37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04.</a:t>
            </a:r>
            <a:endParaRPr lang="en-GB"/>
          </a:p>
        </p:txBody>
      </p:sp>
      <p:sp>
        <p:nvSpPr>
          <p:cNvPr id="283" name="Google Shape;283;p27"/>
          <p:cNvSpPr txBox="1">
            <a:spLocks noGrp="1"/>
          </p:cNvSpPr>
          <p:nvPr>
            <p:ph type="title" idx="15"/>
          </p:nvPr>
        </p:nvSpPr>
        <p:spPr>
          <a:xfrm>
            <a:off x="6087600" y="3573548"/>
            <a:ext cx="2336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challenge</a:t>
            </a:r>
            <a:endParaRPr dirty="0"/>
          </a:p>
        </p:txBody>
      </p:sp>
      <p:sp>
        <p:nvSpPr>
          <p:cNvPr id="284" name="Google Shape;284;p27"/>
          <p:cNvSpPr txBox="1">
            <a:spLocks noGrp="1"/>
          </p:cNvSpPr>
          <p:nvPr>
            <p:ph type="title" idx="16"/>
          </p:nvPr>
        </p:nvSpPr>
        <p:spPr>
          <a:xfrm>
            <a:off x="3403800" y="3195848"/>
            <a:ext cx="1275300" cy="37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05.</a:t>
            </a:r>
            <a:endParaRPr lang="en-GB"/>
          </a:p>
        </p:txBody>
      </p:sp>
      <p:sp>
        <p:nvSpPr>
          <p:cNvPr id="287" name="Google Shape;287;p27"/>
          <p:cNvSpPr txBox="1">
            <a:spLocks noGrp="1"/>
          </p:cNvSpPr>
          <p:nvPr>
            <p:ph type="title" idx="19"/>
          </p:nvPr>
        </p:nvSpPr>
        <p:spPr>
          <a:xfrm>
            <a:off x="6087600" y="3195848"/>
            <a:ext cx="1275300" cy="37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06.</a:t>
            </a:r>
            <a:endParaRPr lang="en-GB"/>
          </a:p>
        </p:txBody>
      </p:sp>
      <p:sp>
        <p:nvSpPr>
          <p:cNvPr id="289" name="Google Shape;289;p27"/>
          <p:cNvSpPr txBox="1">
            <a:spLocks noGrp="1"/>
          </p:cNvSpPr>
          <p:nvPr>
            <p:ph type="title" idx="21"/>
          </p:nvPr>
        </p:nvSpPr>
        <p:spPr>
          <a:xfrm>
            <a:off x="720000" y="37329"/>
            <a:ext cx="3589450" cy="63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Table of contents</a:t>
            </a:r>
            <a:endParaRPr dirty="0"/>
          </a:p>
        </p:txBody>
      </p:sp>
      <p:grpSp>
        <p:nvGrpSpPr>
          <p:cNvPr id="290" name="Google Shape;290;p27"/>
          <p:cNvGrpSpPr/>
          <p:nvPr/>
        </p:nvGrpSpPr>
        <p:grpSpPr>
          <a:xfrm>
            <a:off x="227775" y="0"/>
            <a:ext cx="358201" cy="900623"/>
            <a:chOff x="227775" y="0"/>
            <a:chExt cx="358201" cy="900623"/>
          </a:xfrm>
        </p:grpSpPr>
        <p:sp>
          <p:nvSpPr>
            <p:cNvPr id="291" name="Google Shape;291;p27"/>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27"/>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27"/>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27"/>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27"/>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27"/>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7" name="Google Shape;297;p27"/>
          <p:cNvSpPr/>
          <p:nvPr/>
        </p:nvSpPr>
        <p:spPr>
          <a:xfrm>
            <a:off x="1260577" y="1371417"/>
            <a:ext cx="249543" cy="237506"/>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27"/>
          <p:cNvSpPr/>
          <p:nvPr/>
        </p:nvSpPr>
        <p:spPr>
          <a:xfrm>
            <a:off x="1254187" y="3265945"/>
            <a:ext cx="249543" cy="237506"/>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27"/>
          <p:cNvSpPr/>
          <p:nvPr/>
        </p:nvSpPr>
        <p:spPr>
          <a:xfrm>
            <a:off x="3958905" y="1371417"/>
            <a:ext cx="249543" cy="237506"/>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27"/>
          <p:cNvSpPr/>
          <p:nvPr/>
        </p:nvSpPr>
        <p:spPr>
          <a:xfrm>
            <a:off x="3940049" y="3265945"/>
            <a:ext cx="249543" cy="237506"/>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27"/>
          <p:cNvSpPr/>
          <p:nvPr/>
        </p:nvSpPr>
        <p:spPr>
          <a:xfrm>
            <a:off x="6619521" y="3265945"/>
            <a:ext cx="249543" cy="237506"/>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27"/>
          <p:cNvSpPr/>
          <p:nvPr/>
        </p:nvSpPr>
        <p:spPr>
          <a:xfrm>
            <a:off x="6619521" y="1371417"/>
            <a:ext cx="249543" cy="227302"/>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 name="Google Shape;283;p27"/>
          <p:cNvSpPr txBox="1"/>
          <p:nvPr/>
        </p:nvSpPr>
        <p:spPr>
          <a:xfrm>
            <a:off x="720000" y="3573548"/>
            <a:ext cx="23364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400"/>
              <a:buFont typeface="Bebas Neue" panose="020B0606020202050201"/>
              <a:buNone/>
              <a:defRPr sz="2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1pPr>
            <a:lvl2pPr marR="0" lvl="1" algn="l" rtl="0">
              <a:lnSpc>
                <a:spcPct val="100000"/>
              </a:lnSpc>
              <a:spcBef>
                <a:spcPts val="0"/>
              </a:spcBef>
              <a:spcAft>
                <a:spcPts val="0"/>
              </a:spcAft>
              <a:buClr>
                <a:schemeClr val="accent1"/>
              </a:buClr>
              <a:buSzPts val="2400"/>
              <a:buFont typeface="Bebas Neue" panose="020B0606020202050201"/>
              <a:buNone/>
              <a:defRPr sz="24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2pPr>
            <a:lvl3pPr marR="0" lvl="2" algn="l" rtl="0">
              <a:lnSpc>
                <a:spcPct val="100000"/>
              </a:lnSpc>
              <a:spcBef>
                <a:spcPts val="0"/>
              </a:spcBef>
              <a:spcAft>
                <a:spcPts val="0"/>
              </a:spcAft>
              <a:buClr>
                <a:schemeClr val="accent1"/>
              </a:buClr>
              <a:buSzPts val="2400"/>
              <a:buFont typeface="Bebas Neue" panose="020B0606020202050201"/>
              <a:buNone/>
              <a:defRPr sz="24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3pPr>
            <a:lvl4pPr marR="0" lvl="3" algn="l" rtl="0">
              <a:lnSpc>
                <a:spcPct val="100000"/>
              </a:lnSpc>
              <a:spcBef>
                <a:spcPts val="0"/>
              </a:spcBef>
              <a:spcAft>
                <a:spcPts val="0"/>
              </a:spcAft>
              <a:buClr>
                <a:schemeClr val="accent1"/>
              </a:buClr>
              <a:buSzPts val="2400"/>
              <a:buFont typeface="Bebas Neue" panose="020B0606020202050201"/>
              <a:buNone/>
              <a:defRPr sz="24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4pPr>
            <a:lvl5pPr marR="0" lvl="4" algn="l" rtl="0">
              <a:lnSpc>
                <a:spcPct val="100000"/>
              </a:lnSpc>
              <a:spcBef>
                <a:spcPts val="0"/>
              </a:spcBef>
              <a:spcAft>
                <a:spcPts val="0"/>
              </a:spcAft>
              <a:buClr>
                <a:schemeClr val="accent1"/>
              </a:buClr>
              <a:buSzPts val="2400"/>
              <a:buFont typeface="Bebas Neue" panose="020B0606020202050201"/>
              <a:buNone/>
              <a:defRPr sz="24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5pPr>
            <a:lvl6pPr marR="0" lvl="5" algn="l" rtl="0">
              <a:lnSpc>
                <a:spcPct val="100000"/>
              </a:lnSpc>
              <a:spcBef>
                <a:spcPts val="0"/>
              </a:spcBef>
              <a:spcAft>
                <a:spcPts val="0"/>
              </a:spcAft>
              <a:buClr>
                <a:schemeClr val="accent1"/>
              </a:buClr>
              <a:buSzPts val="2400"/>
              <a:buFont typeface="Bebas Neue" panose="020B0606020202050201"/>
              <a:buNone/>
              <a:defRPr sz="24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6pPr>
            <a:lvl7pPr marR="0" lvl="6" algn="l" rtl="0">
              <a:lnSpc>
                <a:spcPct val="100000"/>
              </a:lnSpc>
              <a:spcBef>
                <a:spcPts val="0"/>
              </a:spcBef>
              <a:spcAft>
                <a:spcPts val="0"/>
              </a:spcAft>
              <a:buClr>
                <a:schemeClr val="accent1"/>
              </a:buClr>
              <a:buSzPts val="2400"/>
              <a:buFont typeface="Bebas Neue" panose="020B0606020202050201"/>
              <a:buNone/>
              <a:defRPr sz="24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7pPr>
            <a:lvl8pPr marR="0" lvl="7" algn="l" rtl="0">
              <a:lnSpc>
                <a:spcPct val="100000"/>
              </a:lnSpc>
              <a:spcBef>
                <a:spcPts val="0"/>
              </a:spcBef>
              <a:spcAft>
                <a:spcPts val="0"/>
              </a:spcAft>
              <a:buClr>
                <a:schemeClr val="accent1"/>
              </a:buClr>
              <a:buSzPts val="2400"/>
              <a:buFont typeface="Bebas Neue" panose="020B0606020202050201"/>
              <a:buNone/>
              <a:defRPr sz="24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8pPr>
            <a:lvl9pPr marR="0" lvl="8" algn="l" rtl="0">
              <a:lnSpc>
                <a:spcPct val="100000"/>
              </a:lnSpc>
              <a:spcBef>
                <a:spcPts val="0"/>
              </a:spcBef>
              <a:spcAft>
                <a:spcPts val="0"/>
              </a:spcAft>
              <a:buClr>
                <a:schemeClr val="accent1"/>
              </a:buClr>
              <a:buSzPts val="2400"/>
              <a:buFont typeface="Bebas Neue" panose="020B0606020202050201"/>
              <a:buNone/>
              <a:defRPr sz="24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9pPr>
          </a:lstStyle>
          <a:p>
            <a:r>
              <a:rPr lang="en-GB" dirty="0"/>
              <a:t>sequences</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5"/>
          <p:cNvSpPr txBox="1"/>
          <p:nvPr/>
        </p:nvSpPr>
        <p:spPr>
          <a:xfrm>
            <a:off x="619304" y="88434"/>
            <a:ext cx="3228421" cy="49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1pPr>
            <a:lvl2pPr marR="0" lvl="1"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2pPr>
            <a:lvl3pPr marR="0" lvl="2"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3pPr>
            <a:lvl4pPr marR="0" lvl="3"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4pPr>
            <a:lvl5pPr marR="0" lvl="4"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5pPr>
            <a:lvl6pPr marR="0" lvl="5"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6pPr>
            <a:lvl7pPr marR="0" lvl="6"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7pPr>
            <a:lvl8pPr marR="0" lvl="7"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8pPr>
            <a:lvl9pPr marR="0" lvl="8"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9pPr>
          </a:lstStyle>
          <a:p>
            <a:pPr marL="0" lvl="0" indent="0" algn="l" rtl="0">
              <a:spcBef>
                <a:spcPts val="0"/>
              </a:spcBef>
              <a:spcAft>
                <a:spcPts val="0"/>
              </a:spcAft>
              <a:buNone/>
            </a:pPr>
            <a:r>
              <a:rPr lang="en-US" dirty="0"/>
              <a:t>QUERIES and output</a:t>
            </a:r>
            <a:endParaRPr lang="en-US" dirty="0"/>
          </a:p>
        </p:txBody>
      </p:sp>
      <p:grpSp>
        <p:nvGrpSpPr>
          <p:cNvPr id="8" name="Google Shape;539;p31"/>
          <p:cNvGrpSpPr/>
          <p:nvPr/>
        </p:nvGrpSpPr>
        <p:grpSpPr>
          <a:xfrm>
            <a:off x="227775" y="0"/>
            <a:ext cx="358201" cy="900623"/>
            <a:chOff x="227775" y="0"/>
            <a:chExt cx="358201" cy="900623"/>
          </a:xfrm>
        </p:grpSpPr>
        <p:sp>
          <p:nvSpPr>
            <p:cNvPr id="9"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 name="TextBox 2"/>
          <p:cNvSpPr txBox="1"/>
          <p:nvPr/>
        </p:nvSpPr>
        <p:spPr>
          <a:xfrm>
            <a:off x="619303" y="607432"/>
            <a:ext cx="7642953" cy="327910"/>
          </a:xfrm>
          <a:prstGeom prst="rect">
            <a:avLst/>
          </a:prstGeom>
          <a:noFill/>
        </p:spPr>
        <p:txBody>
          <a:bodyPr wrap="square">
            <a:spAutoFit/>
          </a:bodyPr>
          <a:lstStyle/>
          <a:p>
            <a:pPr>
              <a:lnSpc>
                <a:spcPct val="115000"/>
              </a:lnSpc>
              <a:spcAft>
                <a:spcPts val="800"/>
              </a:spcAft>
            </a:pPr>
            <a:r>
              <a:rPr lang="en-US" sz="1400" b="1" kern="100" dirty="0">
                <a:solidFill>
                  <a:schemeClr val="accent1"/>
                </a:solidFill>
                <a:effectLst/>
                <a:latin typeface="Aptos" panose="020B0004020202020204" pitchFamily="34" charset="0"/>
                <a:cs typeface="Times New Roman" panose="02020603050405020304" pitchFamily="18" charset="0"/>
              </a:rPr>
              <a:t>Query 14: Get Veterans with Pending Applications and Their Related Medical Records.</a:t>
            </a:r>
            <a:endParaRPr lang="en-US" sz="1400" kern="100" dirty="0">
              <a:solidFill>
                <a:schemeClr val="accent1"/>
              </a:solidFill>
              <a:effectLst/>
              <a:latin typeface="Aptos" panose="020B0004020202020204" pitchFamily="34" charset="0"/>
              <a:cs typeface="Times New Roman" panose="02020603050405020304" pitchFamily="18" charset="0"/>
            </a:endParaRPr>
          </a:p>
        </p:txBody>
      </p:sp>
      <p:pic>
        <p:nvPicPr>
          <p:cNvPr id="6" name="Picture 5" descr="A screenshot of a computer&#10;&#10;Description automatically generated"/>
          <p:cNvPicPr>
            <a:picLocks noChangeAspect="1"/>
          </p:cNvPicPr>
          <p:nvPr/>
        </p:nvPicPr>
        <p:blipFill>
          <a:blip r:embed="rId1"/>
          <a:srcRect l="19854" t="12082" r="13142"/>
          <a:stretch>
            <a:fillRect/>
          </a:stretch>
        </p:blipFill>
        <p:spPr>
          <a:xfrm>
            <a:off x="2009935" y="900623"/>
            <a:ext cx="4861687" cy="4123549"/>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29"/>
          <p:cNvGrpSpPr/>
          <p:nvPr/>
        </p:nvGrpSpPr>
        <p:grpSpPr>
          <a:xfrm>
            <a:off x="246650" y="-1"/>
            <a:ext cx="1319182" cy="3316780"/>
            <a:chOff x="242100" y="-1"/>
            <a:chExt cx="1319182" cy="3316780"/>
          </a:xfrm>
        </p:grpSpPr>
        <p:sp>
          <p:nvSpPr>
            <p:cNvPr id="327" name="Google Shape;327;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9"/>
            <p:cNvSpPr/>
            <p:nvPr/>
          </p:nvSpPr>
          <p:spPr>
            <a:xfrm>
              <a:off x="378342" y="2364866"/>
              <a:ext cx="1044704" cy="951913"/>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9"/>
            <p:cNvSpPr/>
            <p:nvPr/>
          </p:nvSpPr>
          <p:spPr>
            <a:xfrm>
              <a:off x="806003" y="-1"/>
              <a:ext cx="188968" cy="2364134"/>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9"/>
            <p:cNvSpPr/>
            <p:nvPr/>
          </p:nvSpPr>
          <p:spPr>
            <a:xfrm>
              <a:off x="1160765" y="-1"/>
              <a:ext cx="188968" cy="2252988"/>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9"/>
            <p:cNvSpPr/>
            <p:nvPr/>
          </p:nvSpPr>
          <p:spPr>
            <a:xfrm>
              <a:off x="453439" y="-1"/>
              <a:ext cx="189168" cy="2235583"/>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 name="Google Shape;333;p29"/>
          <p:cNvGrpSpPr/>
          <p:nvPr/>
        </p:nvGrpSpPr>
        <p:grpSpPr>
          <a:xfrm>
            <a:off x="6977239" y="3032239"/>
            <a:ext cx="1369332" cy="237506"/>
            <a:chOff x="5153975" y="3056300"/>
            <a:chExt cx="824750" cy="143050"/>
          </a:xfrm>
        </p:grpSpPr>
        <p:sp>
          <p:nvSpPr>
            <p:cNvPr id="334" name="Google Shape;334;p29"/>
            <p:cNvSpPr/>
            <p:nvPr/>
          </p:nvSpPr>
          <p:spPr>
            <a:xfrm>
              <a:off x="51539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5" name="Google Shape;335;p29"/>
            <p:cNvSpPr/>
            <p:nvPr/>
          </p:nvSpPr>
          <p:spPr>
            <a:xfrm>
              <a:off x="53237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4" y="5721"/>
                  </a:lnTo>
                  <a:lnTo>
                    <a:pt x="4146" y="3541"/>
                  </a:lnTo>
                  <a:lnTo>
                    <a:pt x="6011" y="2193"/>
                  </a:lnTo>
                  <a:lnTo>
                    <a:pt x="3705"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6" name="Google Shape;336;p29"/>
            <p:cNvSpPr/>
            <p:nvPr/>
          </p:nvSpPr>
          <p:spPr>
            <a:xfrm>
              <a:off x="5493250" y="3056300"/>
              <a:ext cx="150300" cy="143050"/>
            </a:xfrm>
            <a:custGeom>
              <a:avLst/>
              <a:gdLst/>
              <a:ahLst/>
              <a:cxnLst/>
              <a:rect l="l" t="t" r="r" b="b"/>
              <a:pathLst>
                <a:path w="6012" h="5722" extrusionOk="0">
                  <a:moveTo>
                    <a:pt x="3012" y="0"/>
                  </a:moveTo>
                  <a:lnTo>
                    <a:pt x="2294" y="2193"/>
                  </a:lnTo>
                  <a:lnTo>
                    <a:pt x="1" y="2193"/>
                  </a:lnTo>
                  <a:lnTo>
                    <a:pt x="1866" y="3541"/>
                  </a:lnTo>
                  <a:lnTo>
                    <a:pt x="1147" y="5721"/>
                  </a:lnTo>
                  <a:lnTo>
                    <a:pt x="3012" y="4373"/>
                  </a:lnTo>
                  <a:lnTo>
                    <a:pt x="4865" y="5721"/>
                  </a:lnTo>
                  <a:lnTo>
                    <a:pt x="4159" y="3541"/>
                  </a:lnTo>
                  <a:lnTo>
                    <a:pt x="6011" y="2193"/>
                  </a:lnTo>
                  <a:lnTo>
                    <a:pt x="3718" y="2193"/>
                  </a:lnTo>
                  <a:lnTo>
                    <a:pt x="3012"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7" name="Google Shape;337;p29"/>
            <p:cNvSpPr/>
            <p:nvPr/>
          </p:nvSpPr>
          <p:spPr>
            <a:xfrm>
              <a:off x="5660850" y="3056300"/>
              <a:ext cx="150300" cy="143050"/>
            </a:xfrm>
            <a:custGeom>
              <a:avLst/>
              <a:gdLst/>
              <a:ahLst/>
              <a:cxnLst/>
              <a:rect l="l" t="t" r="r" b="b"/>
              <a:pathLst>
                <a:path w="6012" h="5722" extrusionOk="0">
                  <a:moveTo>
                    <a:pt x="2999" y="0"/>
                  </a:moveTo>
                  <a:lnTo>
                    <a:pt x="2294" y="2193"/>
                  </a:lnTo>
                  <a:lnTo>
                    <a:pt x="0" y="2193"/>
                  </a:lnTo>
                  <a:lnTo>
                    <a:pt x="1853" y="3541"/>
                  </a:lnTo>
                  <a:lnTo>
                    <a:pt x="1147" y="5721"/>
                  </a:lnTo>
                  <a:lnTo>
                    <a:pt x="2999" y="4373"/>
                  </a:lnTo>
                  <a:lnTo>
                    <a:pt x="4864" y="5721"/>
                  </a:lnTo>
                  <a:lnTo>
                    <a:pt x="4159" y="3541"/>
                  </a:lnTo>
                  <a:lnTo>
                    <a:pt x="6011" y="2193"/>
                  </a:lnTo>
                  <a:lnTo>
                    <a:pt x="3718"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8" name="Google Shape;338;p29"/>
            <p:cNvSpPr/>
            <p:nvPr/>
          </p:nvSpPr>
          <p:spPr>
            <a:xfrm>
              <a:off x="5828450" y="3056300"/>
              <a:ext cx="150275" cy="143050"/>
            </a:xfrm>
            <a:custGeom>
              <a:avLst/>
              <a:gdLst/>
              <a:ahLst/>
              <a:cxnLst/>
              <a:rect l="l" t="t" r="r" b="b"/>
              <a:pathLst>
                <a:path w="6011" h="5722" extrusionOk="0">
                  <a:moveTo>
                    <a:pt x="2999" y="0"/>
                  </a:moveTo>
                  <a:lnTo>
                    <a:pt x="2293" y="2193"/>
                  </a:lnTo>
                  <a:lnTo>
                    <a:pt x="0" y="2193"/>
                  </a:lnTo>
                  <a:lnTo>
                    <a:pt x="1852" y="3541"/>
                  </a:lnTo>
                  <a:lnTo>
                    <a:pt x="1147" y="5721"/>
                  </a:lnTo>
                  <a:lnTo>
                    <a:pt x="2999" y="4373"/>
                  </a:lnTo>
                  <a:lnTo>
                    <a:pt x="4851" y="5721"/>
                  </a:lnTo>
                  <a:lnTo>
                    <a:pt x="4146" y="3541"/>
                  </a:lnTo>
                  <a:lnTo>
                    <a:pt x="6011" y="2193"/>
                  </a:lnTo>
                  <a:lnTo>
                    <a:pt x="3705"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sp>
        <p:nvSpPr>
          <p:cNvPr id="339" name="Google Shape;339;p29"/>
          <p:cNvSpPr txBox="1">
            <a:spLocks noGrp="1"/>
          </p:cNvSpPr>
          <p:nvPr>
            <p:ph type="title"/>
          </p:nvPr>
        </p:nvSpPr>
        <p:spPr>
          <a:xfrm>
            <a:off x="6035379" y="2164245"/>
            <a:ext cx="2710522" cy="81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challenge</a:t>
            </a:r>
            <a:endParaRPr lang="en-US" dirty="0"/>
          </a:p>
        </p:txBody>
      </p:sp>
      <p:sp>
        <p:nvSpPr>
          <p:cNvPr id="340" name="Google Shape;340;p29"/>
          <p:cNvSpPr txBox="1">
            <a:spLocks noGrp="1"/>
          </p:cNvSpPr>
          <p:nvPr>
            <p:ph type="title" idx="2"/>
          </p:nvPr>
        </p:nvSpPr>
        <p:spPr>
          <a:xfrm>
            <a:off x="7059625" y="1259825"/>
            <a:ext cx="1369200" cy="81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06</a:t>
            </a:r>
            <a:endParaRPr dirty="0"/>
          </a:p>
        </p:txBody>
      </p:sp>
      <p:sp>
        <p:nvSpPr>
          <p:cNvPr id="342" name="Google Shape;342;p29"/>
          <p:cNvSpPr/>
          <p:nvPr/>
        </p:nvSpPr>
        <p:spPr>
          <a:xfrm>
            <a:off x="1267975" y="4522550"/>
            <a:ext cx="1654800" cy="17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 name="Google Shape;343;p29"/>
          <p:cNvGrpSpPr/>
          <p:nvPr/>
        </p:nvGrpSpPr>
        <p:grpSpPr>
          <a:xfrm>
            <a:off x="1345165" y="1023386"/>
            <a:ext cx="1369277" cy="3586684"/>
            <a:chOff x="6604650" y="861775"/>
            <a:chExt cx="1209075" cy="3167050"/>
          </a:xfrm>
        </p:grpSpPr>
        <p:sp>
          <p:nvSpPr>
            <p:cNvPr id="344" name="Google Shape;344;p29"/>
            <p:cNvSpPr/>
            <p:nvPr/>
          </p:nvSpPr>
          <p:spPr>
            <a:xfrm>
              <a:off x="7588475" y="2099575"/>
              <a:ext cx="100200" cy="112800"/>
            </a:xfrm>
            <a:custGeom>
              <a:avLst/>
              <a:gdLst/>
              <a:ahLst/>
              <a:cxnLst/>
              <a:rect l="l" t="t" r="r" b="b"/>
              <a:pathLst>
                <a:path w="4008" h="4512" extrusionOk="0">
                  <a:moveTo>
                    <a:pt x="0" y="0"/>
                  </a:moveTo>
                  <a:cubicBezTo>
                    <a:pt x="492" y="1399"/>
                    <a:pt x="996" y="2911"/>
                    <a:pt x="1500" y="4512"/>
                  </a:cubicBezTo>
                  <a:cubicBezTo>
                    <a:pt x="2243" y="4386"/>
                    <a:pt x="3138" y="4083"/>
                    <a:pt x="3491" y="3277"/>
                  </a:cubicBezTo>
                  <a:cubicBezTo>
                    <a:pt x="4007" y="2130"/>
                    <a:pt x="3213" y="630"/>
                    <a:pt x="2848" y="26"/>
                  </a:cubicBezTo>
                  <a:lnTo>
                    <a:pt x="13" y="26"/>
                  </a:lnTo>
                  <a:lnTo>
                    <a:pt x="0"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9"/>
            <p:cNvSpPr/>
            <p:nvPr/>
          </p:nvSpPr>
          <p:spPr>
            <a:xfrm>
              <a:off x="7669125" y="2076900"/>
              <a:ext cx="950" cy="23325"/>
            </a:xfrm>
            <a:custGeom>
              <a:avLst/>
              <a:gdLst/>
              <a:ahLst/>
              <a:cxnLst/>
              <a:rect l="l" t="t" r="r" b="b"/>
              <a:pathLst>
                <a:path w="38" h="933" extrusionOk="0">
                  <a:moveTo>
                    <a:pt x="0" y="0"/>
                  </a:moveTo>
                  <a:lnTo>
                    <a:pt x="0" y="0"/>
                  </a:lnTo>
                  <a:cubicBezTo>
                    <a:pt x="13" y="315"/>
                    <a:pt x="25" y="630"/>
                    <a:pt x="38" y="933"/>
                  </a:cubicBezTo>
                  <a:lnTo>
                    <a:pt x="0" y="0"/>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9"/>
            <p:cNvSpPr/>
            <p:nvPr/>
          </p:nvSpPr>
          <p:spPr>
            <a:xfrm>
              <a:off x="6828325" y="3844175"/>
              <a:ext cx="326700" cy="184650"/>
            </a:xfrm>
            <a:custGeom>
              <a:avLst/>
              <a:gdLst/>
              <a:ahLst/>
              <a:cxnLst/>
              <a:rect l="l" t="t" r="r" b="b"/>
              <a:pathLst>
                <a:path w="13068" h="7386" extrusionOk="0">
                  <a:moveTo>
                    <a:pt x="240" y="0"/>
                  </a:moveTo>
                  <a:cubicBezTo>
                    <a:pt x="202" y="630"/>
                    <a:pt x="139" y="1676"/>
                    <a:pt x="114" y="2256"/>
                  </a:cubicBezTo>
                  <a:cubicBezTo>
                    <a:pt x="76" y="3314"/>
                    <a:pt x="38" y="4335"/>
                    <a:pt x="26" y="5028"/>
                  </a:cubicBezTo>
                  <a:cubicBezTo>
                    <a:pt x="0" y="5519"/>
                    <a:pt x="353" y="5948"/>
                    <a:pt x="832" y="6023"/>
                  </a:cubicBezTo>
                  <a:cubicBezTo>
                    <a:pt x="3053" y="6409"/>
                    <a:pt x="9036" y="7385"/>
                    <a:pt x="11308" y="7385"/>
                  </a:cubicBezTo>
                  <a:cubicBezTo>
                    <a:pt x="11562" y="7385"/>
                    <a:pt x="11770" y="7373"/>
                    <a:pt x="11921" y="7346"/>
                  </a:cubicBezTo>
                  <a:cubicBezTo>
                    <a:pt x="12828" y="7170"/>
                    <a:pt x="13055" y="6716"/>
                    <a:pt x="13055" y="6275"/>
                  </a:cubicBezTo>
                  <a:cubicBezTo>
                    <a:pt x="13067" y="5872"/>
                    <a:pt x="12803" y="5519"/>
                    <a:pt x="12425" y="5406"/>
                  </a:cubicBezTo>
                  <a:cubicBezTo>
                    <a:pt x="10635" y="4990"/>
                    <a:pt x="6238" y="832"/>
                    <a:pt x="5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9"/>
            <p:cNvSpPr/>
            <p:nvPr/>
          </p:nvSpPr>
          <p:spPr>
            <a:xfrm>
              <a:off x="6604650" y="1077650"/>
              <a:ext cx="1209075" cy="2766550"/>
            </a:xfrm>
            <a:custGeom>
              <a:avLst/>
              <a:gdLst/>
              <a:ahLst/>
              <a:cxnLst/>
              <a:rect l="l" t="t" r="r" b="b"/>
              <a:pathLst>
                <a:path w="48363" h="110662" extrusionOk="0">
                  <a:moveTo>
                    <a:pt x="26475" y="4763"/>
                  </a:moveTo>
                  <a:cubicBezTo>
                    <a:pt x="26493" y="5118"/>
                    <a:pt x="26505" y="5491"/>
                    <a:pt x="26512" y="5862"/>
                  </a:cubicBezTo>
                  <a:lnTo>
                    <a:pt x="26512" y="5862"/>
                  </a:lnTo>
                  <a:lnTo>
                    <a:pt x="26475" y="4763"/>
                  </a:lnTo>
                  <a:close/>
                  <a:moveTo>
                    <a:pt x="20200" y="4310"/>
                  </a:moveTo>
                  <a:lnTo>
                    <a:pt x="22103" y="7750"/>
                  </a:lnTo>
                  <a:cubicBezTo>
                    <a:pt x="22140" y="7825"/>
                    <a:pt x="22115" y="7901"/>
                    <a:pt x="22065" y="7951"/>
                  </a:cubicBezTo>
                  <a:lnTo>
                    <a:pt x="21006" y="8682"/>
                  </a:lnTo>
                  <a:lnTo>
                    <a:pt x="23161" y="10610"/>
                  </a:lnTo>
                  <a:cubicBezTo>
                    <a:pt x="23186" y="10623"/>
                    <a:pt x="23199" y="10635"/>
                    <a:pt x="23212" y="10661"/>
                  </a:cubicBezTo>
                  <a:lnTo>
                    <a:pt x="25568" y="16507"/>
                  </a:lnTo>
                  <a:lnTo>
                    <a:pt x="25291" y="16621"/>
                  </a:lnTo>
                  <a:lnTo>
                    <a:pt x="22922" y="10812"/>
                  </a:lnTo>
                  <a:lnTo>
                    <a:pt x="20641" y="8783"/>
                  </a:lnTo>
                  <a:cubicBezTo>
                    <a:pt x="20603" y="8758"/>
                    <a:pt x="20591" y="8707"/>
                    <a:pt x="20591" y="8657"/>
                  </a:cubicBezTo>
                  <a:cubicBezTo>
                    <a:pt x="20591" y="8619"/>
                    <a:pt x="20616" y="8569"/>
                    <a:pt x="20654" y="8544"/>
                  </a:cubicBezTo>
                  <a:lnTo>
                    <a:pt x="21762" y="7775"/>
                  </a:lnTo>
                  <a:lnTo>
                    <a:pt x="19935" y="4461"/>
                  </a:lnTo>
                  <a:lnTo>
                    <a:pt x="20200" y="4310"/>
                  </a:lnTo>
                  <a:close/>
                  <a:moveTo>
                    <a:pt x="18067" y="18710"/>
                  </a:moveTo>
                  <a:cubicBezTo>
                    <a:pt x="18044" y="18710"/>
                    <a:pt x="18022" y="18711"/>
                    <a:pt x="17999" y="18713"/>
                  </a:cubicBezTo>
                  <a:lnTo>
                    <a:pt x="17999" y="18713"/>
                  </a:lnTo>
                  <a:cubicBezTo>
                    <a:pt x="18014" y="18717"/>
                    <a:pt x="18030" y="18721"/>
                    <a:pt x="18045" y="18725"/>
                  </a:cubicBezTo>
                  <a:lnTo>
                    <a:pt x="18058" y="18725"/>
                  </a:lnTo>
                  <a:cubicBezTo>
                    <a:pt x="18087" y="18725"/>
                    <a:pt x="18116" y="18721"/>
                    <a:pt x="18144" y="18714"/>
                  </a:cubicBezTo>
                  <a:lnTo>
                    <a:pt x="18144" y="18714"/>
                  </a:lnTo>
                  <a:cubicBezTo>
                    <a:pt x="18118" y="18711"/>
                    <a:pt x="18092" y="18710"/>
                    <a:pt x="18067" y="18710"/>
                  </a:cubicBezTo>
                  <a:close/>
                  <a:moveTo>
                    <a:pt x="28554" y="17856"/>
                  </a:moveTo>
                  <a:cubicBezTo>
                    <a:pt x="29058" y="17856"/>
                    <a:pt x="29310" y="18473"/>
                    <a:pt x="28945" y="18826"/>
                  </a:cubicBezTo>
                  <a:cubicBezTo>
                    <a:pt x="28829" y="18946"/>
                    <a:pt x="28685" y="18999"/>
                    <a:pt x="28544" y="18999"/>
                  </a:cubicBezTo>
                  <a:cubicBezTo>
                    <a:pt x="28254" y="18999"/>
                    <a:pt x="27975" y="18774"/>
                    <a:pt x="27975" y="18435"/>
                  </a:cubicBezTo>
                  <a:cubicBezTo>
                    <a:pt x="27975" y="18120"/>
                    <a:pt x="28239" y="17856"/>
                    <a:pt x="28554" y="17856"/>
                  </a:cubicBezTo>
                  <a:close/>
                  <a:moveTo>
                    <a:pt x="18915" y="14680"/>
                  </a:moveTo>
                  <a:lnTo>
                    <a:pt x="18915" y="18070"/>
                  </a:lnTo>
                  <a:lnTo>
                    <a:pt x="18259" y="18649"/>
                  </a:lnTo>
                  <a:cubicBezTo>
                    <a:pt x="18228" y="18680"/>
                    <a:pt x="18188" y="18702"/>
                    <a:pt x="18144" y="18714"/>
                  </a:cubicBezTo>
                  <a:lnTo>
                    <a:pt x="18144" y="18714"/>
                  </a:lnTo>
                  <a:cubicBezTo>
                    <a:pt x="18318" y="18731"/>
                    <a:pt x="18492" y="18806"/>
                    <a:pt x="18637" y="18952"/>
                  </a:cubicBezTo>
                  <a:cubicBezTo>
                    <a:pt x="19154" y="19469"/>
                    <a:pt x="18789" y="20351"/>
                    <a:pt x="18058" y="20351"/>
                  </a:cubicBezTo>
                  <a:cubicBezTo>
                    <a:pt x="17604" y="20351"/>
                    <a:pt x="17239" y="19985"/>
                    <a:pt x="17239" y="19532"/>
                  </a:cubicBezTo>
                  <a:lnTo>
                    <a:pt x="17251" y="19532"/>
                  </a:lnTo>
                  <a:cubicBezTo>
                    <a:pt x="17251" y="19064"/>
                    <a:pt x="17607" y="18746"/>
                    <a:pt x="17999" y="18713"/>
                  </a:cubicBezTo>
                  <a:lnTo>
                    <a:pt x="17999" y="18713"/>
                  </a:lnTo>
                  <a:cubicBezTo>
                    <a:pt x="17965" y="18702"/>
                    <a:pt x="17933" y="18688"/>
                    <a:pt x="17907" y="18662"/>
                  </a:cubicBezTo>
                  <a:lnTo>
                    <a:pt x="17201" y="18070"/>
                  </a:lnTo>
                  <a:lnTo>
                    <a:pt x="17201" y="14680"/>
                  </a:lnTo>
                  <a:close/>
                  <a:moveTo>
                    <a:pt x="21674" y="14680"/>
                  </a:moveTo>
                  <a:lnTo>
                    <a:pt x="21674" y="18070"/>
                  </a:lnTo>
                  <a:lnTo>
                    <a:pt x="21006" y="18649"/>
                  </a:lnTo>
                  <a:cubicBezTo>
                    <a:pt x="20956" y="18700"/>
                    <a:pt x="20880" y="18725"/>
                    <a:pt x="20817" y="18725"/>
                  </a:cubicBezTo>
                  <a:cubicBezTo>
                    <a:pt x="21258" y="18725"/>
                    <a:pt x="21624" y="19091"/>
                    <a:pt x="21624" y="19532"/>
                  </a:cubicBezTo>
                  <a:lnTo>
                    <a:pt x="21636" y="19544"/>
                  </a:lnTo>
                  <a:cubicBezTo>
                    <a:pt x="21636" y="20029"/>
                    <a:pt x="21234" y="20354"/>
                    <a:pt x="20813" y="20354"/>
                  </a:cubicBezTo>
                  <a:cubicBezTo>
                    <a:pt x="20611" y="20354"/>
                    <a:pt x="20405" y="20279"/>
                    <a:pt x="20238" y="20111"/>
                  </a:cubicBezTo>
                  <a:cubicBezTo>
                    <a:pt x="19721" y="19607"/>
                    <a:pt x="20086" y="18725"/>
                    <a:pt x="20817" y="18725"/>
                  </a:cubicBezTo>
                  <a:lnTo>
                    <a:pt x="20805" y="18725"/>
                  </a:lnTo>
                  <a:cubicBezTo>
                    <a:pt x="20754" y="18712"/>
                    <a:pt x="20704" y="18700"/>
                    <a:pt x="20654" y="18662"/>
                  </a:cubicBezTo>
                  <a:lnTo>
                    <a:pt x="19948" y="18070"/>
                  </a:lnTo>
                  <a:lnTo>
                    <a:pt x="19948" y="14680"/>
                  </a:lnTo>
                  <a:close/>
                  <a:moveTo>
                    <a:pt x="29688" y="23602"/>
                  </a:moveTo>
                  <a:cubicBezTo>
                    <a:pt x="30192" y="23602"/>
                    <a:pt x="30444" y="24219"/>
                    <a:pt x="30092" y="24584"/>
                  </a:cubicBezTo>
                  <a:cubicBezTo>
                    <a:pt x="29974" y="24698"/>
                    <a:pt x="29832" y="24749"/>
                    <a:pt x="29692" y="24749"/>
                  </a:cubicBezTo>
                  <a:cubicBezTo>
                    <a:pt x="29399" y="24749"/>
                    <a:pt x="29121" y="24523"/>
                    <a:pt x="29121" y="24181"/>
                  </a:cubicBezTo>
                  <a:cubicBezTo>
                    <a:pt x="29121" y="23854"/>
                    <a:pt x="29373" y="23602"/>
                    <a:pt x="29688" y="23602"/>
                  </a:cubicBezTo>
                  <a:close/>
                  <a:moveTo>
                    <a:pt x="30835" y="29348"/>
                  </a:moveTo>
                  <a:cubicBezTo>
                    <a:pt x="31339" y="29348"/>
                    <a:pt x="31591" y="29965"/>
                    <a:pt x="31226" y="30318"/>
                  </a:cubicBezTo>
                  <a:cubicBezTo>
                    <a:pt x="31110" y="30438"/>
                    <a:pt x="30966" y="30491"/>
                    <a:pt x="30825" y="30491"/>
                  </a:cubicBezTo>
                  <a:cubicBezTo>
                    <a:pt x="30534" y="30491"/>
                    <a:pt x="30255" y="30266"/>
                    <a:pt x="30255" y="29927"/>
                  </a:cubicBezTo>
                  <a:cubicBezTo>
                    <a:pt x="30255" y="29612"/>
                    <a:pt x="30520" y="29348"/>
                    <a:pt x="30835" y="29348"/>
                  </a:cubicBezTo>
                  <a:close/>
                  <a:moveTo>
                    <a:pt x="41584" y="38521"/>
                  </a:moveTo>
                  <a:cubicBezTo>
                    <a:pt x="41823" y="38546"/>
                    <a:pt x="41823" y="38899"/>
                    <a:pt x="41584" y="38924"/>
                  </a:cubicBezTo>
                  <a:lnTo>
                    <a:pt x="38585" y="38924"/>
                  </a:lnTo>
                  <a:cubicBezTo>
                    <a:pt x="38345" y="38899"/>
                    <a:pt x="38345" y="38546"/>
                    <a:pt x="38585" y="38521"/>
                  </a:cubicBezTo>
                  <a:close/>
                  <a:moveTo>
                    <a:pt x="27584" y="20162"/>
                  </a:moveTo>
                  <a:lnTo>
                    <a:pt x="27622" y="20313"/>
                  </a:lnTo>
                  <a:cubicBezTo>
                    <a:pt x="27647" y="20414"/>
                    <a:pt x="30230" y="31225"/>
                    <a:pt x="30407" y="38811"/>
                  </a:cubicBezTo>
                  <a:cubicBezTo>
                    <a:pt x="34187" y="38256"/>
                    <a:pt x="36140" y="37425"/>
                    <a:pt x="36178" y="37400"/>
                  </a:cubicBezTo>
                  <a:cubicBezTo>
                    <a:pt x="36194" y="37393"/>
                    <a:pt x="36210" y="37390"/>
                    <a:pt x="36227" y="37390"/>
                  </a:cubicBezTo>
                  <a:cubicBezTo>
                    <a:pt x="36276" y="37390"/>
                    <a:pt x="36326" y="37418"/>
                    <a:pt x="36354" y="37475"/>
                  </a:cubicBezTo>
                  <a:cubicBezTo>
                    <a:pt x="36379" y="37538"/>
                    <a:pt x="36354" y="37614"/>
                    <a:pt x="36279" y="37652"/>
                  </a:cubicBezTo>
                  <a:cubicBezTo>
                    <a:pt x="36241" y="37677"/>
                    <a:pt x="34250" y="38521"/>
                    <a:pt x="30407" y="39075"/>
                  </a:cubicBezTo>
                  <a:lnTo>
                    <a:pt x="30407" y="39088"/>
                  </a:lnTo>
                  <a:lnTo>
                    <a:pt x="30407" y="39113"/>
                  </a:lnTo>
                  <a:lnTo>
                    <a:pt x="30407" y="39265"/>
                  </a:lnTo>
                  <a:lnTo>
                    <a:pt x="30104" y="39265"/>
                  </a:lnTo>
                  <a:lnTo>
                    <a:pt x="30104" y="39126"/>
                  </a:lnTo>
                  <a:cubicBezTo>
                    <a:pt x="27886" y="39428"/>
                    <a:pt x="25656" y="39567"/>
                    <a:pt x="23413" y="39567"/>
                  </a:cubicBezTo>
                  <a:cubicBezTo>
                    <a:pt x="20301" y="39554"/>
                    <a:pt x="17201" y="39328"/>
                    <a:pt x="14126" y="38861"/>
                  </a:cubicBezTo>
                  <a:cubicBezTo>
                    <a:pt x="14038" y="38861"/>
                    <a:pt x="13988" y="38786"/>
                    <a:pt x="14000" y="38710"/>
                  </a:cubicBezTo>
                  <a:cubicBezTo>
                    <a:pt x="14011" y="38646"/>
                    <a:pt x="14067" y="38591"/>
                    <a:pt x="14130" y="38591"/>
                  </a:cubicBezTo>
                  <a:cubicBezTo>
                    <a:pt x="14141" y="38591"/>
                    <a:pt x="14153" y="38593"/>
                    <a:pt x="14164" y="38597"/>
                  </a:cubicBezTo>
                  <a:cubicBezTo>
                    <a:pt x="17658" y="39099"/>
                    <a:pt x="20746" y="39290"/>
                    <a:pt x="23420" y="39290"/>
                  </a:cubicBezTo>
                  <a:cubicBezTo>
                    <a:pt x="26050" y="39290"/>
                    <a:pt x="28280" y="39105"/>
                    <a:pt x="30104" y="38849"/>
                  </a:cubicBezTo>
                  <a:cubicBezTo>
                    <a:pt x="29940" y="31301"/>
                    <a:pt x="27357" y="20489"/>
                    <a:pt x="27332" y="20376"/>
                  </a:cubicBezTo>
                  <a:lnTo>
                    <a:pt x="27294" y="20237"/>
                  </a:lnTo>
                  <a:lnTo>
                    <a:pt x="27584" y="20162"/>
                  </a:lnTo>
                  <a:close/>
                  <a:moveTo>
                    <a:pt x="16735" y="0"/>
                  </a:moveTo>
                  <a:cubicBezTo>
                    <a:pt x="16735" y="0"/>
                    <a:pt x="1" y="7460"/>
                    <a:pt x="1412" y="13672"/>
                  </a:cubicBezTo>
                  <a:cubicBezTo>
                    <a:pt x="2722" y="19406"/>
                    <a:pt x="10384" y="20111"/>
                    <a:pt x="11543" y="20187"/>
                  </a:cubicBezTo>
                  <a:cubicBezTo>
                    <a:pt x="11783" y="17465"/>
                    <a:pt x="12287" y="14768"/>
                    <a:pt x="13055" y="12135"/>
                  </a:cubicBezTo>
                  <a:lnTo>
                    <a:pt x="13093" y="11996"/>
                  </a:lnTo>
                  <a:lnTo>
                    <a:pt x="13383" y="12072"/>
                  </a:lnTo>
                  <a:lnTo>
                    <a:pt x="13345" y="12223"/>
                  </a:lnTo>
                  <a:cubicBezTo>
                    <a:pt x="12589" y="14831"/>
                    <a:pt x="12085" y="17503"/>
                    <a:pt x="11833" y="20212"/>
                  </a:cubicBezTo>
                  <a:lnTo>
                    <a:pt x="11833" y="20363"/>
                  </a:lnTo>
                  <a:lnTo>
                    <a:pt x="11669" y="20351"/>
                  </a:lnTo>
                  <a:cubicBezTo>
                    <a:pt x="11203" y="25152"/>
                    <a:pt x="11190" y="29990"/>
                    <a:pt x="11619" y="34791"/>
                  </a:cubicBezTo>
                  <a:cubicBezTo>
                    <a:pt x="11619" y="34791"/>
                    <a:pt x="6906" y="90248"/>
                    <a:pt x="8254" y="110661"/>
                  </a:cubicBezTo>
                  <a:lnTo>
                    <a:pt x="15475" y="110661"/>
                  </a:lnTo>
                  <a:cubicBezTo>
                    <a:pt x="15475" y="110661"/>
                    <a:pt x="23753" y="89655"/>
                    <a:pt x="26614" y="66092"/>
                  </a:cubicBezTo>
                  <a:lnTo>
                    <a:pt x="26563" y="66092"/>
                  </a:lnTo>
                  <a:cubicBezTo>
                    <a:pt x="26488" y="66054"/>
                    <a:pt x="26463" y="65966"/>
                    <a:pt x="26488" y="65890"/>
                  </a:cubicBezTo>
                  <a:cubicBezTo>
                    <a:pt x="30394" y="56729"/>
                    <a:pt x="30369" y="45565"/>
                    <a:pt x="30369" y="45464"/>
                  </a:cubicBezTo>
                  <a:cubicBezTo>
                    <a:pt x="30369" y="45376"/>
                    <a:pt x="30444" y="45313"/>
                    <a:pt x="30520" y="45313"/>
                  </a:cubicBezTo>
                  <a:cubicBezTo>
                    <a:pt x="30527" y="45312"/>
                    <a:pt x="30533" y="45312"/>
                    <a:pt x="30539" y="45312"/>
                  </a:cubicBezTo>
                  <a:cubicBezTo>
                    <a:pt x="30617" y="45312"/>
                    <a:pt x="30672" y="45382"/>
                    <a:pt x="30684" y="45452"/>
                  </a:cubicBezTo>
                  <a:cubicBezTo>
                    <a:pt x="30684" y="45565"/>
                    <a:pt x="30696" y="56792"/>
                    <a:pt x="26778" y="66004"/>
                  </a:cubicBezTo>
                  <a:cubicBezTo>
                    <a:pt x="26752" y="66029"/>
                    <a:pt x="26740" y="66054"/>
                    <a:pt x="26702" y="66067"/>
                  </a:cubicBezTo>
                  <a:lnTo>
                    <a:pt x="27622" y="67667"/>
                  </a:lnTo>
                  <a:cubicBezTo>
                    <a:pt x="27798" y="73388"/>
                    <a:pt x="32700" y="110094"/>
                    <a:pt x="32700" y="110094"/>
                  </a:cubicBezTo>
                  <a:lnTo>
                    <a:pt x="34703" y="110220"/>
                  </a:lnTo>
                  <a:cubicBezTo>
                    <a:pt x="34703" y="110144"/>
                    <a:pt x="34703" y="110094"/>
                    <a:pt x="34703" y="110094"/>
                  </a:cubicBezTo>
                  <a:lnTo>
                    <a:pt x="39643" y="110510"/>
                  </a:lnTo>
                  <a:lnTo>
                    <a:pt x="39668" y="110535"/>
                  </a:lnTo>
                  <a:lnTo>
                    <a:pt x="41609" y="110661"/>
                  </a:lnTo>
                  <a:cubicBezTo>
                    <a:pt x="41609" y="110661"/>
                    <a:pt x="48363" y="80167"/>
                    <a:pt x="45250" y="63194"/>
                  </a:cubicBezTo>
                  <a:cubicBezTo>
                    <a:pt x="44154" y="57170"/>
                    <a:pt x="42680" y="51235"/>
                    <a:pt x="40853" y="45389"/>
                  </a:cubicBezTo>
                  <a:cubicBezTo>
                    <a:pt x="40349" y="43788"/>
                    <a:pt x="39857" y="42289"/>
                    <a:pt x="39353" y="40890"/>
                  </a:cubicBezTo>
                  <a:lnTo>
                    <a:pt x="39353" y="40890"/>
                  </a:lnTo>
                  <a:lnTo>
                    <a:pt x="39366" y="40915"/>
                  </a:lnTo>
                  <a:lnTo>
                    <a:pt x="42617" y="40915"/>
                  </a:lnTo>
                  <a:lnTo>
                    <a:pt x="39202" y="40877"/>
                  </a:lnTo>
                  <a:lnTo>
                    <a:pt x="38723" y="39806"/>
                  </a:lnTo>
                  <a:lnTo>
                    <a:pt x="38723" y="39806"/>
                  </a:lnTo>
                  <a:lnTo>
                    <a:pt x="42579" y="39932"/>
                  </a:lnTo>
                  <a:cubicBezTo>
                    <a:pt x="42012" y="28327"/>
                    <a:pt x="37161" y="16545"/>
                    <a:pt x="33784" y="9652"/>
                  </a:cubicBezTo>
                  <a:cubicBezTo>
                    <a:pt x="32914" y="7107"/>
                    <a:pt x="31856" y="4940"/>
                    <a:pt x="30533" y="3566"/>
                  </a:cubicBezTo>
                  <a:lnTo>
                    <a:pt x="27471" y="3768"/>
                  </a:lnTo>
                  <a:lnTo>
                    <a:pt x="26261" y="2936"/>
                  </a:lnTo>
                  <a:lnTo>
                    <a:pt x="26261" y="2936"/>
                  </a:lnTo>
                  <a:cubicBezTo>
                    <a:pt x="26387" y="3516"/>
                    <a:pt x="26450" y="4108"/>
                    <a:pt x="26463" y="4700"/>
                  </a:cubicBezTo>
                  <a:lnTo>
                    <a:pt x="25694" y="6389"/>
                  </a:lnTo>
                  <a:lnTo>
                    <a:pt x="26526" y="8229"/>
                  </a:lnTo>
                  <a:cubicBezTo>
                    <a:pt x="26526" y="8695"/>
                    <a:pt x="26513" y="8997"/>
                    <a:pt x="26513" y="9010"/>
                  </a:cubicBezTo>
                  <a:lnTo>
                    <a:pt x="26500" y="9804"/>
                  </a:lnTo>
                  <a:lnTo>
                    <a:pt x="26337" y="16482"/>
                  </a:lnTo>
                  <a:lnTo>
                    <a:pt x="23955" y="9022"/>
                  </a:lnTo>
                  <a:lnTo>
                    <a:pt x="23527" y="7687"/>
                  </a:lnTo>
                  <a:lnTo>
                    <a:pt x="24421" y="7120"/>
                  </a:lnTo>
                  <a:lnTo>
                    <a:pt x="24535" y="6666"/>
                  </a:lnTo>
                  <a:lnTo>
                    <a:pt x="21120" y="2936"/>
                  </a:lnTo>
                  <a:lnTo>
                    <a:pt x="19721" y="4247"/>
                  </a:lnTo>
                  <a:lnTo>
                    <a:pt x="16684" y="4436"/>
                  </a:lnTo>
                  <a:cubicBezTo>
                    <a:pt x="16684" y="4436"/>
                    <a:pt x="15475" y="4284"/>
                    <a:pt x="17743" y="2420"/>
                  </a:cubicBezTo>
                  <a:cubicBezTo>
                    <a:pt x="17680" y="2420"/>
                    <a:pt x="17629" y="2394"/>
                    <a:pt x="17592" y="2344"/>
                  </a:cubicBezTo>
                  <a:lnTo>
                    <a:pt x="16231" y="769"/>
                  </a:lnTo>
                  <a:cubicBezTo>
                    <a:pt x="16099" y="618"/>
                    <a:pt x="16234" y="432"/>
                    <a:pt x="16385" y="432"/>
                  </a:cubicBezTo>
                  <a:cubicBezTo>
                    <a:pt x="16436" y="432"/>
                    <a:pt x="16489" y="453"/>
                    <a:pt x="16533" y="504"/>
                  </a:cubicBezTo>
                  <a:lnTo>
                    <a:pt x="17894" y="2079"/>
                  </a:lnTo>
                  <a:cubicBezTo>
                    <a:pt x="17932" y="2130"/>
                    <a:pt x="17944" y="2193"/>
                    <a:pt x="17932" y="2268"/>
                  </a:cubicBezTo>
                  <a:cubicBezTo>
                    <a:pt x="18058" y="2155"/>
                    <a:pt x="18196" y="2054"/>
                    <a:pt x="18335" y="1953"/>
                  </a:cubicBezTo>
                  <a:lnTo>
                    <a:pt x="16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9"/>
            <p:cNvSpPr/>
            <p:nvPr/>
          </p:nvSpPr>
          <p:spPr>
            <a:xfrm>
              <a:off x="7464975" y="3830000"/>
              <a:ext cx="326700" cy="198825"/>
            </a:xfrm>
            <a:custGeom>
              <a:avLst/>
              <a:gdLst/>
              <a:ahLst/>
              <a:cxnLst/>
              <a:rect l="l" t="t" r="r" b="b"/>
              <a:pathLst>
                <a:path w="13068" h="7953" extrusionOk="0">
                  <a:moveTo>
                    <a:pt x="303" y="0"/>
                  </a:moveTo>
                  <a:cubicBezTo>
                    <a:pt x="303" y="0"/>
                    <a:pt x="303" y="50"/>
                    <a:pt x="290" y="126"/>
                  </a:cubicBezTo>
                  <a:cubicBezTo>
                    <a:pt x="253" y="554"/>
                    <a:pt x="139" y="2054"/>
                    <a:pt x="114" y="2823"/>
                  </a:cubicBezTo>
                  <a:cubicBezTo>
                    <a:pt x="89" y="3881"/>
                    <a:pt x="51" y="4902"/>
                    <a:pt x="26" y="5595"/>
                  </a:cubicBezTo>
                  <a:cubicBezTo>
                    <a:pt x="1" y="6086"/>
                    <a:pt x="354" y="6515"/>
                    <a:pt x="832" y="6590"/>
                  </a:cubicBezTo>
                  <a:cubicBezTo>
                    <a:pt x="3054" y="6976"/>
                    <a:pt x="9037" y="7952"/>
                    <a:pt x="11309" y="7952"/>
                  </a:cubicBezTo>
                  <a:cubicBezTo>
                    <a:pt x="11563" y="7952"/>
                    <a:pt x="11770" y="7940"/>
                    <a:pt x="11921" y="7913"/>
                  </a:cubicBezTo>
                  <a:cubicBezTo>
                    <a:pt x="12828" y="7737"/>
                    <a:pt x="13055" y="7283"/>
                    <a:pt x="13055" y="6842"/>
                  </a:cubicBezTo>
                  <a:cubicBezTo>
                    <a:pt x="13068" y="6452"/>
                    <a:pt x="12816" y="6086"/>
                    <a:pt x="12438" y="5973"/>
                  </a:cubicBezTo>
                  <a:cubicBezTo>
                    <a:pt x="10522" y="5532"/>
                    <a:pt x="5608" y="781"/>
                    <a:pt x="5255" y="441"/>
                  </a:cubicBezTo>
                  <a:lnTo>
                    <a:pt x="5230" y="416"/>
                  </a:lnTo>
                  <a:lnTo>
                    <a:pt x="3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9"/>
            <p:cNvSpPr/>
            <p:nvPr/>
          </p:nvSpPr>
          <p:spPr>
            <a:xfrm>
              <a:off x="7241000" y="1238300"/>
              <a:ext cx="4425" cy="2550"/>
            </a:xfrm>
            <a:custGeom>
              <a:avLst/>
              <a:gdLst/>
              <a:ahLst/>
              <a:cxnLst/>
              <a:rect l="l" t="t" r="r" b="b"/>
              <a:pathLst>
                <a:path w="177" h="102" extrusionOk="0">
                  <a:moveTo>
                    <a:pt x="177" y="1"/>
                  </a:moveTo>
                  <a:lnTo>
                    <a:pt x="177" y="1"/>
                  </a:lnTo>
                  <a:cubicBezTo>
                    <a:pt x="114" y="26"/>
                    <a:pt x="63" y="64"/>
                    <a:pt x="0" y="89"/>
                  </a:cubicBezTo>
                  <a:lnTo>
                    <a:pt x="13" y="101"/>
                  </a:lnTo>
                  <a:lnTo>
                    <a:pt x="177" y="1"/>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9"/>
            <p:cNvSpPr/>
            <p:nvPr/>
          </p:nvSpPr>
          <p:spPr>
            <a:xfrm>
              <a:off x="7266200" y="1195150"/>
              <a:ext cx="350" cy="1600"/>
            </a:xfrm>
            <a:custGeom>
              <a:avLst/>
              <a:gdLst/>
              <a:ahLst/>
              <a:cxnLst/>
              <a:rect l="l" t="t" r="r" b="b"/>
              <a:pathLst>
                <a:path w="14" h="64" extrusionOk="0">
                  <a:moveTo>
                    <a:pt x="1" y="0"/>
                  </a:moveTo>
                  <a:lnTo>
                    <a:pt x="1" y="63"/>
                  </a:lnTo>
                  <a:cubicBezTo>
                    <a:pt x="13" y="38"/>
                    <a:pt x="13" y="26"/>
                    <a:pt x="1"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9"/>
            <p:cNvSpPr/>
            <p:nvPr/>
          </p:nvSpPr>
          <p:spPr>
            <a:xfrm>
              <a:off x="7186175" y="1090875"/>
              <a:ext cx="72175" cy="50175"/>
            </a:xfrm>
            <a:custGeom>
              <a:avLst/>
              <a:gdLst/>
              <a:ahLst/>
              <a:cxnLst/>
              <a:rect l="l" t="t" r="r" b="b"/>
              <a:pathLst>
                <a:path w="2887" h="2007" extrusionOk="0">
                  <a:moveTo>
                    <a:pt x="1" y="0"/>
                  </a:moveTo>
                  <a:lnTo>
                    <a:pt x="1" y="0"/>
                  </a:lnTo>
                  <a:cubicBezTo>
                    <a:pt x="474" y="812"/>
                    <a:pt x="1361" y="2006"/>
                    <a:pt x="2480" y="2006"/>
                  </a:cubicBezTo>
                  <a:cubicBezTo>
                    <a:pt x="2612" y="2006"/>
                    <a:pt x="2748" y="1990"/>
                    <a:pt x="2887" y="1954"/>
                  </a:cubicBezTo>
                  <a:cubicBezTo>
                    <a:pt x="2887" y="1928"/>
                    <a:pt x="2874" y="1903"/>
                    <a:pt x="2874" y="1878"/>
                  </a:cubicBezTo>
                  <a:cubicBezTo>
                    <a:pt x="2760" y="1399"/>
                    <a:pt x="2697" y="1198"/>
                    <a:pt x="2521" y="542"/>
                  </a:cubicBezTo>
                  <a:cubicBezTo>
                    <a:pt x="2349" y="586"/>
                    <a:pt x="2147" y="613"/>
                    <a:pt x="1921" y="613"/>
                  </a:cubicBezTo>
                  <a:cubicBezTo>
                    <a:pt x="1500" y="613"/>
                    <a:pt x="996" y="519"/>
                    <a:pt x="455" y="265"/>
                  </a:cubicBezTo>
                  <a:cubicBezTo>
                    <a:pt x="291" y="202"/>
                    <a:pt x="140" y="101"/>
                    <a:pt x="1" y="0"/>
                  </a:cubicBezTo>
                  <a:close/>
                </a:path>
              </a:pathLst>
            </a:custGeom>
            <a:solidFill>
              <a:srgbClr val="EBAC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9"/>
            <p:cNvSpPr/>
            <p:nvPr/>
          </p:nvSpPr>
          <p:spPr>
            <a:xfrm>
              <a:off x="7132625" y="977475"/>
              <a:ext cx="136425" cy="266525"/>
            </a:xfrm>
            <a:custGeom>
              <a:avLst/>
              <a:gdLst/>
              <a:ahLst/>
              <a:cxnLst/>
              <a:rect l="l" t="t" r="r" b="b"/>
              <a:pathLst>
                <a:path w="5457" h="10661" extrusionOk="0">
                  <a:moveTo>
                    <a:pt x="5016" y="6401"/>
                  </a:moveTo>
                  <a:cubicBezTo>
                    <a:pt x="5016" y="6421"/>
                    <a:pt x="5023" y="6440"/>
                    <a:pt x="5033" y="6466"/>
                  </a:cubicBezTo>
                  <a:lnTo>
                    <a:pt x="5033" y="6466"/>
                  </a:lnTo>
                  <a:cubicBezTo>
                    <a:pt x="5027" y="6445"/>
                    <a:pt x="5022" y="6423"/>
                    <a:pt x="5016" y="6401"/>
                  </a:cubicBezTo>
                  <a:close/>
                  <a:moveTo>
                    <a:pt x="5033" y="6466"/>
                  </a:moveTo>
                  <a:cubicBezTo>
                    <a:pt x="5035" y="6474"/>
                    <a:pt x="5037" y="6482"/>
                    <a:pt x="5039" y="6490"/>
                  </a:cubicBezTo>
                  <a:lnTo>
                    <a:pt x="5039" y="6490"/>
                  </a:lnTo>
                  <a:cubicBezTo>
                    <a:pt x="5040" y="6490"/>
                    <a:pt x="5040" y="6490"/>
                    <a:pt x="5041" y="6490"/>
                  </a:cubicBezTo>
                  <a:cubicBezTo>
                    <a:pt x="5038" y="6481"/>
                    <a:pt x="5035" y="6473"/>
                    <a:pt x="5033" y="6466"/>
                  </a:cubicBezTo>
                  <a:close/>
                  <a:moveTo>
                    <a:pt x="4058" y="0"/>
                  </a:moveTo>
                  <a:cubicBezTo>
                    <a:pt x="3340" y="252"/>
                    <a:pt x="2597" y="466"/>
                    <a:pt x="1853" y="630"/>
                  </a:cubicBezTo>
                  <a:cubicBezTo>
                    <a:pt x="1992" y="1084"/>
                    <a:pt x="1954" y="1563"/>
                    <a:pt x="1765" y="1991"/>
                  </a:cubicBezTo>
                  <a:cubicBezTo>
                    <a:pt x="1425" y="2659"/>
                    <a:pt x="1475" y="2798"/>
                    <a:pt x="1475" y="2798"/>
                  </a:cubicBezTo>
                  <a:lnTo>
                    <a:pt x="1475" y="3176"/>
                  </a:lnTo>
                  <a:lnTo>
                    <a:pt x="265" y="4410"/>
                  </a:lnTo>
                  <a:cubicBezTo>
                    <a:pt x="190" y="5217"/>
                    <a:pt x="89" y="6175"/>
                    <a:pt x="1" y="6931"/>
                  </a:cubicBezTo>
                  <a:lnTo>
                    <a:pt x="3416" y="10660"/>
                  </a:lnTo>
                  <a:lnTo>
                    <a:pt x="4335" y="10509"/>
                  </a:lnTo>
                  <a:cubicBezTo>
                    <a:pt x="4398" y="10484"/>
                    <a:pt x="4461" y="10459"/>
                    <a:pt x="4512" y="10421"/>
                  </a:cubicBezTo>
                  <a:lnTo>
                    <a:pt x="4537" y="10408"/>
                  </a:lnTo>
                  <a:lnTo>
                    <a:pt x="4575" y="10383"/>
                  </a:lnTo>
                  <a:lnTo>
                    <a:pt x="5344" y="8695"/>
                  </a:lnTo>
                  <a:cubicBezTo>
                    <a:pt x="5331" y="8102"/>
                    <a:pt x="5268" y="7510"/>
                    <a:pt x="5142" y="6931"/>
                  </a:cubicBezTo>
                  <a:cubicBezTo>
                    <a:pt x="5110" y="6793"/>
                    <a:pt x="5078" y="6646"/>
                    <a:pt x="5039" y="6490"/>
                  </a:cubicBezTo>
                  <a:lnTo>
                    <a:pt x="5039" y="6490"/>
                  </a:lnTo>
                  <a:cubicBezTo>
                    <a:pt x="4906" y="6523"/>
                    <a:pt x="4775" y="6539"/>
                    <a:pt x="4647" y="6539"/>
                  </a:cubicBezTo>
                  <a:cubicBezTo>
                    <a:pt x="3520" y="6539"/>
                    <a:pt x="2618" y="5338"/>
                    <a:pt x="2143" y="4524"/>
                  </a:cubicBezTo>
                  <a:lnTo>
                    <a:pt x="2143" y="4524"/>
                  </a:lnTo>
                  <a:cubicBezTo>
                    <a:pt x="2282" y="4637"/>
                    <a:pt x="2433" y="4725"/>
                    <a:pt x="2597" y="4801"/>
                  </a:cubicBezTo>
                  <a:cubicBezTo>
                    <a:pt x="3146" y="5051"/>
                    <a:pt x="3656" y="5146"/>
                    <a:pt x="4085" y="5146"/>
                  </a:cubicBezTo>
                  <a:cubicBezTo>
                    <a:pt x="4306" y="5146"/>
                    <a:pt x="4504" y="5121"/>
                    <a:pt x="4676" y="5078"/>
                  </a:cubicBezTo>
                  <a:cubicBezTo>
                    <a:pt x="5003" y="4990"/>
                    <a:pt x="5230" y="4839"/>
                    <a:pt x="5281" y="4700"/>
                  </a:cubicBezTo>
                  <a:cubicBezTo>
                    <a:pt x="5457" y="4272"/>
                    <a:pt x="5268" y="3087"/>
                    <a:pt x="5016" y="2130"/>
                  </a:cubicBezTo>
                  <a:lnTo>
                    <a:pt x="5016" y="2130"/>
                  </a:lnTo>
                  <a:cubicBezTo>
                    <a:pt x="5192" y="2835"/>
                    <a:pt x="5356" y="3743"/>
                    <a:pt x="5344" y="4259"/>
                  </a:cubicBezTo>
                  <a:cubicBezTo>
                    <a:pt x="5205" y="3856"/>
                    <a:pt x="5029" y="3453"/>
                    <a:pt x="4839" y="3075"/>
                  </a:cubicBezTo>
                  <a:cubicBezTo>
                    <a:pt x="4763" y="2955"/>
                    <a:pt x="4683" y="2914"/>
                    <a:pt x="4602" y="2914"/>
                  </a:cubicBezTo>
                  <a:cubicBezTo>
                    <a:pt x="4446" y="2914"/>
                    <a:pt x="4288" y="3071"/>
                    <a:pt x="4146" y="3113"/>
                  </a:cubicBezTo>
                  <a:cubicBezTo>
                    <a:pt x="3920" y="3163"/>
                    <a:pt x="4247" y="5003"/>
                    <a:pt x="4247" y="5003"/>
                  </a:cubicBezTo>
                  <a:lnTo>
                    <a:pt x="4247" y="5141"/>
                  </a:lnTo>
                  <a:cubicBezTo>
                    <a:pt x="4197" y="5145"/>
                    <a:pt x="4146" y="5146"/>
                    <a:pt x="4095" y="5146"/>
                  </a:cubicBezTo>
                  <a:cubicBezTo>
                    <a:pt x="3957" y="5146"/>
                    <a:pt x="3819" y="5135"/>
                    <a:pt x="3680" y="5116"/>
                  </a:cubicBezTo>
                  <a:cubicBezTo>
                    <a:pt x="3605" y="4952"/>
                    <a:pt x="2949" y="3390"/>
                    <a:pt x="2949" y="2974"/>
                  </a:cubicBezTo>
                  <a:cubicBezTo>
                    <a:pt x="2949" y="2659"/>
                    <a:pt x="4285" y="2495"/>
                    <a:pt x="4285" y="2495"/>
                  </a:cubicBezTo>
                  <a:lnTo>
                    <a:pt x="5003" y="2104"/>
                  </a:lnTo>
                  <a:cubicBezTo>
                    <a:pt x="4839" y="1474"/>
                    <a:pt x="4638" y="958"/>
                    <a:pt x="4487" y="807"/>
                  </a:cubicBezTo>
                  <a:cubicBezTo>
                    <a:pt x="4285" y="567"/>
                    <a:pt x="4146" y="290"/>
                    <a:pt x="4058"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9"/>
            <p:cNvSpPr/>
            <p:nvPr/>
          </p:nvSpPr>
          <p:spPr>
            <a:xfrm>
              <a:off x="7137350" y="993225"/>
              <a:ext cx="45075" cy="94525"/>
            </a:xfrm>
            <a:custGeom>
              <a:avLst/>
              <a:gdLst/>
              <a:ahLst/>
              <a:cxnLst/>
              <a:rect l="l" t="t" r="r" b="b"/>
              <a:pathLst>
                <a:path w="1803" h="3781" extrusionOk="0">
                  <a:moveTo>
                    <a:pt x="1664" y="0"/>
                  </a:moveTo>
                  <a:cubicBezTo>
                    <a:pt x="1437" y="63"/>
                    <a:pt x="1198" y="114"/>
                    <a:pt x="933" y="164"/>
                  </a:cubicBezTo>
                  <a:cubicBezTo>
                    <a:pt x="1210" y="1437"/>
                    <a:pt x="354" y="3239"/>
                    <a:pt x="354" y="3239"/>
                  </a:cubicBezTo>
                  <a:lnTo>
                    <a:pt x="1" y="3579"/>
                  </a:lnTo>
                  <a:lnTo>
                    <a:pt x="76" y="3780"/>
                  </a:lnTo>
                  <a:lnTo>
                    <a:pt x="1286" y="2546"/>
                  </a:lnTo>
                  <a:lnTo>
                    <a:pt x="1286" y="2168"/>
                  </a:lnTo>
                  <a:cubicBezTo>
                    <a:pt x="1286" y="2168"/>
                    <a:pt x="1236" y="2029"/>
                    <a:pt x="1576" y="1361"/>
                  </a:cubicBezTo>
                  <a:cubicBezTo>
                    <a:pt x="1765" y="933"/>
                    <a:pt x="1803" y="454"/>
                    <a:pt x="16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9"/>
            <p:cNvSpPr/>
            <p:nvPr/>
          </p:nvSpPr>
          <p:spPr>
            <a:xfrm>
              <a:off x="7206350" y="1030075"/>
              <a:ext cx="60200" cy="76075"/>
            </a:xfrm>
            <a:custGeom>
              <a:avLst/>
              <a:gdLst/>
              <a:ahLst/>
              <a:cxnLst/>
              <a:rect l="l" t="t" r="r" b="b"/>
              <a:pathLst>
                <a:path w="2408" h="3043" extrusionOk="0">
                  <a:moveTo>
                    <a:pt x="2054" y="0"/>
                  </a:moveTo>
                  <a:lnTo>
                    <a:pt x="1336" y="391"/>
                  </a:lnTo>
                  <a:cubicBezTo>
                    <a:pt x="1336" y="391"/>
                    <a:pt x="0" y="555"/>
                    <a:pt x="0" y="870"/>
                  </a:cubicBezTo>
                  <a:cubicBezTo>
                    <a:pt x="0" y="1286"/>
                    <a:pt x="656" y="2848"/>
                    <a:pt x="731" y="3012"/>
                  </a:cubicBezTo>
                  <a:cubicBezTo>
                    <a:pt x="870" y="3031"/>
                    <a:pt x="1008" y="3042"/>
                    <a:pt x="1146" y="3042"/>
                  </a:cubicBezTo>
                  <a:cubicBezTo>
                    <a:pt x="1197" y="3042"/>
                    <a:pt x="1248" y="3041"/>
                    <a:pt x="1298" y="3037"/>
                  </a:cubicBezTo>
                  <a:lnTo>
                    <a:pt x="1298" y="2911"/>
                  </a:lnTo>
                  <a:cubicBezTo>
                    <a:pt x="1298" y="2911"/>
                    <a:pt x="971" y="1072"/>
                    <a:pt x="1197" y="1009"/>
                  </a:cubicBezTo>
                  <a:cubicBezTo>
                    <a:pt x="1339" y="975"/>
                    <a:pt x="1496" y="816"/>
                    <a:pt x="1652" y="816"/>
                  </a:cubicBezTo>
                  <a:cubicBezTo>
                    <a:pt x="1733" y="816"/>
                    <a:pt x="1813" y="859"/>
                    <a:pt x="1890" y="983"/>
                  </a:cubicBezTo>
                  <a:cubicBezTo>
                    <a:pt x="2080" y="1361"/>
                    <a:pt x="2256" y="1765"/>
                    <a:pt x="2395" y="2168"/>
                  </a:cubicBezTo>
                  <a:cubicBezTo>
                    <a:pt x="2407" y="1651"/>
                    <a:pt x="2231" y="744"/>
                    <a:pt x="2067" y="38"/>
                  </a:cubicBezTo>
                  <a:cubicBezTo>
                    <a:pt x="2067" y="26"/>
                    <a:pt x="2054" y="13"/>
                    <a:pt x="20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9"/>
            <p:cNvSpPr/>
            <p:nvPr/>
          </p:nvSpPr>
          <p:spPr>
            <a:xfrm>
              <a:off x="6954325" y="1581675"/>
              <a:ext cx="559825" cy="485175"/>
            </a:xfrm>
            <a:custGeom>
              <a:avLst/>
              <a:gdLst/>
              <a:ahLst/>
              <a:cxnLst/>
              <a:rect l="l" t="t" r="r" b="b"/>
              <a:pathLst>
                <a:path w="22393" h="19407" extrusionOk="0">
                  <a:moveTo>
                    <a:pt x="13597" y="1"/>
                  </a:moveTo>
                  <a:lnTo>
                    <a:pt x="13307" y="76"/>
                  </a:lnTo>
                  <a:lnTo>
                    <a:pt x="13345" y="215"/>
                  </a:lnTo>
                  <a:cubicBezTo>
                    <a:pt x="13370" y="328"/>
                    <a:pt x="15953" y="11140"/>
                    <a:pt x="16117" y="18700"/>
                  </a:cubicBezTo>
                  <a:cubicBezTo>
                    <a:pt x="14287" y="18950"/>
                    <a:pt x="12053" y="19135"/>
                    <a:pt x="9423" y="19135"/>
                  </a:cubicBezTo>
                  <a:cubicBezTo>
                    <a:pt x="6749" y="19135"/>
                    <a:pt x="3665" y="18944"/>
                    <a:pt x="177" y="18436"/>
                  </a:cubicBezTo>
                  <a:cubicBezTo>
                    <a:pt x="169" y="18434"/>
                    <a:pt x="161" y="18434"/>
                    <a:pt x="154" y="18434"/>
                  </a:cubicBezTo>
                  <a:cubicBezTo>
                    <a:pt x="87" y="18434"/>
                    <a:pt x="25" y="18481"/>
                    <a:pt x="13" y="18549"/>
                  </a:cubicBezTo>
                  <a:cubicBezTo>
                    <a:pt x="1" y="18625"/>
                    <a:pt x="51" y="18700"/>
                    <a:pt x="127" y="18713"/>
                  </a:cubicBezTo>
                  <a:cubicBezTo>
                    <a:pt x="3214" y="19167"/>
                    <a:pt x="6314" y="19393"/>
                    <a:pt x="9426" y="19406"/>
                  </a:cubicBezTo>
                  <a:cubicBezTo>
                    <a:pt x="9513" y="19406"/>
                    <a:pt x="9599" y="19407"/>
                    <a:pt x="9685" y="19407"/>
                  </a:cubicBezTo>
                  <a:cubicBezTo>
                    <a:pt x="11841" y="19407"/>
                    <a:pt x="13985" y="19256"/>
                    <a:pt x="16117" y="18965"/>
                  </a:cubicBezTo>
                  <a:lnTo>
                    <a:pt x="16117" y="19104"/>
                  </a:lnTo>
                  <a:lnTo>
                    <a:pt x="16420" y="19104"/>
                  </a:lnTo>
                  <a:lnTo>
                    <a:pt x="16420" y="18952"/>
                  </a:lnTo>
                  <a:lnTo>
                    <a:pt x="16420" y="18927"/>
                  </a:lnTo>
                  <a:cubicBezTo>
                    <a:pt x="20263" y="18373"/>
                    <a:pt x="22254" y="17516"/>
                    <a:pt x="22292" y="17503"/>
                  </a:cubicBezTo>
                  <a:cubicBezTo>
                    <a:pt x="22367" y="17465"/>
                    <a:pt x="22392" y="17377"/>
                    <a:pt x="22367" y="17314"/>
                  </a:cubicBezTo>
                  <a:cubicBezTo>
                    <a:pt x="22337" y="17265"/>
                    <a:pt x="22284" y="17231"/>
                    <a:pt x="22232" y="17231"/>
                  </a:cubicBezTo>
                  <a:cubicBezTo>
                    <a:pt x="22218" y="17231"/>
                    <a:pt x="22204" y="17233"/>
                    <a:pt x="22191" y="17239"/>
                  </a:cubicBezTo>
                  <a:cubicBezTo>
                    <a:pt x="22153" y="17264"/>
                    <a:pt x="20200" y="18095"/>
                    <a:pt x="16420" y="18650"/>
                  </a:cubicBezTo>
                  <a:cubicBezTo>
                    <a:pt x="16243" y="11077"/>
                    <a:pt x="13660" y="253"/>
                    <a:pt x="13635" y="152"/>
                  </a:cubicBezTo>
                  <a:lnTo>
                    <a:pt x="1359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9"/>
            <p:cNvSpPr/>
            <p:nvPr/>
          </p:nvSpPr>
          <p:spPr>
            <a:xfrm>
              <a:off x="7102700" y="861775"/>
              <a:ext cx="188725" cy="138700"/>
            </a:xfrm>
            <a:custGeom>
              <a:avLst/>
              <a:gdLst/>
              <a:ahLst/>
              <a:cxnLst/>
              <a:rect l="l" t="t" r="r" b="b"/>
              <a:pathLst>
                <a:path w="7549" h="5548" extrusionOk="0">
                  <a:moveTo>
                    <a:pt x="4166" y="0"/>
                  </a:moveTo>
                  <a:cubicBezTo>
                    <a:pt x="3081" y="0"/>
                    <a:pt x="1773" y="2460"/>
                    <a:pt x="1651" y="2549"/>
                  </a:cubicBezTo>
                  <a:cubicBezTo>
                    <a:pt x="643" y="3355"/>
                    <a:pt x="190" y="4263"/>
                    <a:pt x="26" y="5006"/>
                  </a:cubicBezTo>
                  <a:cubicBezTo>
                    <a:pt x="1" y="5195"/>
                    <a:pt x="51" y="5384"/>
                    <a:pt x="152" y="5548"/>
                  </a:cubicBezTo>
                  <a:cubicBezTo>
                    <a:pt x="645" y="5151"/>
                    <a:pt x="1413" y="4599"/>
                    <a:pt x="1778" y="4599"/>
                  </a:cubicBezTo>
                  <a:cubicBezTo>
                    <a:pt x="1841" y="4599"/>
                    <a:pt x="1893" y="4616"/>
                    <a:pt x="1929" y="4653"/>
                  </a:cubicBezTo>
                  <a:cubicBezTo>
                    <a:pt x="2130" y="4855"/>
                    <a:pt x="2269" y="5132"/>
                    <a:pt x="2319" y="5422"/>
                  </a:cubicBezTo>
                  <a:cubicBezTo>
                    <a:pt x="2584" y="5372"/>
                    <a:pt x="2823" y="5309"/>
                    <a:pt x="3050" y="5258"/>
                  </a:cubicBezTo>
                  <a:cubicBezTo>
                    <a:pt x="3794" y="5094"/>
                    <a:pt x="4537" y="4893"/>
                    <a:pt x="5255" y="4628"/>
                  </a:cubicBezTo>
                  <a:cubicBezTo>
                    <a:pt x="7549" y="3771"/>
                    <a:pt x="7183" y="3028"/>
                    <a:pt x="7183" y="3028"/>
                  </a:cubicBezTo>
                  <a:lnTo>
                    <a:pt x="5658" y="2612"/>
                  </a:lnTo>
                  <a:cubicBezTo>
                    <a:pt x="5658" y="2612"/>
                    <a:pt x="5734" y="1037"/>
                    <a:pt x="4600" y="155"/>
                  </a:cubicBezTo>
                  <a:cubicBezTo>
                    <a:pt x="4462" y="47"/>
                    <a:pt x="4316" y="0"/>
                    <a:pt x="4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9"/>
            <p:cNvSpPr/>
            <p:nvPr/>
          </p:nvSpPr>
          <p:spPr>
            <a:xfrm>
              <a:off x="7036875" y="976725"/>
              <a:ext cx="130750" cy="148200"/>
            </a:xfrm>
            <a:custGeom>
              <a:avLst/>
              <a:gdLst/>
              <a:ahLst/>
              <a:cxnLst/>
              <a:rect l="l" t="t" r="r" b="b"/>
              <a:pathLst>
                <a:path w="5230" h="5928" extrusionOk="0">
                  <a:moveTo>
                    <a:pt x="4411" y="1"/>
                  </a:moveTo>
                  <a:cubicBezTo>
                    <a:pt x="4046" y="1"/>
                    <a:pt x="3278" y="553"/>
                    <a:pt x="2785" y="950"/>
                  </a:cubicBezTo>
                  <a:cubicBezTo>
                    <a:pt x="2684" y="1026"/>
                    <a:pt x="2596" y="1114"/>
                    <a:pt x="2520" y="1164"/>
                  </a:cubicBezTo>
                  <a:cubicBezTo>
                    <a:pt x="2316" y="786"/>
                    <a:pt x="1928" y="142"/>
                    <a:pt x="1655" y="142"/>
                  </a:cubicBezTo>
                  <a:cubicBezTo>
                    <a:pt x="1592" y="142"/>
                    <a:pt x="1534" y="176"/>
                    <a:pt x="1487" y="257"/>
                  </a:cubicBezTo>
                  <a:cubicBezTo>
                    <a:pt x="1159" y="837"/>
                    <a:pt x="1361" y="2021"/>
                    <a:pt x="1361" y="2021"/>
                  </a:cubicBezTo>
                  <a:cubicBezTo>
                    <a:pt x="870" y="2424"/>
                    <a:pt x="416" y="2878"/>
                    <a:pt x="0" y="3369"/>
                  </a:cubicBezTo>
                  <a:lnTo>
                    <a:pt x="1298" y="5927"/>
                  </a:lnTo>
                  <a:cubicBezTo>
                    <a:pt x="1815" y="5801"/>
                    <a:pt x="2974" y="5436"/>
                    <a:pt x="3579" y="4692"/>
                  </a:cubicBezTo>
                  <a:lnTo>
                    <a:pt x="4020" y="4251"/>
                  </a:lnTo>
                  <a:lnTo>
                    <a:pt x="4373" y="3911"/>
                  </a:lnTo>
                  <a:cubicBezTo>
                    <a:pt x="4373" y="3911"/>
                    <a:pt x="5229" y="2097"/>
                    <a:pt x="4952" y="824"/>
                  </a:cubicBezTo>
                  <a:cubicBezTo>
                    <a:pt x="4902" y="534"/>
                    <a:pt x="4763" y="270"/>
                    <a:pt x="4562" y="55"/>
                  </a:cubicBezTo>
                  <a:cubicBezTo>
                    <a:pt x="4526" y="18"/>
                    <a:pt x="4474" y="1"/>
                    <a:pt x="4411" y="1"/>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9"/>
            <p:cNvSpPr/>
            <p:nvPr/>
          </p:nvSpPr>
          <p:spPr>
            <a:xfrm>
              <a:off x="7063000" y="1124900"/>
              <a:ext cx="6325" cy="1275"/>
            </a:xfrm>
            <a:custGeom>
              <a:avLst/>
              <a:gdLst/>
              <a:ahLst/>
              <a:cxnLst/>
              <a:rect l="l" t="t" r="r" b="b"/>
              <a:pathLst>
                <a:path w="253" h="51" extrusionOk="0">
                  <a:moveTo>
                    <a:pt x="253" y="0"/>
                  </a:moveTo>
                  <a:lnTo>
                    <a:pt x="1" y="51"/>
                  </a:lnTo>
                  <a:cubicBezTo>
                    <a:pt x="1" y="51"/>
                    <a:pt x="102" y="38"/>
                    <a:pt x="253"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9"/>
            <p:cNvSpPr/>
            <p:nvPr/>
          </p:nvSpPr>
          <p:spPr>
            <a:xfrm>
              <a:off x="7023000" y="1060950"/>
              <a:ext cx="13900" cy="16725"/>
            </a:xfrm>
            <a:custGeom>
              <a:avLst/>
              <a:gdLst/>
              <a:ahLst/>
              <a:cxnLst/>
              <a:rect l="l" t="t" r="r" b="b"/>
              <a:pathLst>
                <a:path w="556" h="669" extrusionOk="0">
                  <a:moveTo>
                    <a:pt x="555" y="0"/>
                  </a:moveTo>
                  <a:cubicBezTo>
                    <a:pt x="215" y="378"/>
                    <a:pt x="1" y="668"/>
                    <a:pt x="1" y="668"/>
                  </a:cubicBezTo>
                  <a:lnTo>
                    <a:pt x="555"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9"/>
            <p:cNvSpPr/>
            <p:nvPr/>
          </p:nvSpPr>
          <p:spPr>
            <a:xfrm>
              <a:off x="6892900" y="1377550"/>
              <a:ext cx="46325" cy="209200"/>
            </a:xfrm>
            <a:custGeom>
              <a:avLst/>
              <a:gdLst/>
              <a:ahLst/>
              <a:cxnLst/>
              <a:rect l="l" t="t" r="r" b="b"/>
              <a:pathLst>
                <a:path w="1853" h="8368" extrusionOk="0">
                  <a:moveTo>
                    <a:pt x="1563" y="0"/>
                  </a:moveTo>
                  <a:lnTo>
                    <a:pt x="1525" y="139"/>
                  </a:lnTo>
                  <a:cubicBezTo>
                    <a:pt x="757" y="2772"/>
                    <a:pt x="253" y="5469"/>
                    <a:pt x="13" y="8191"/>
                  </a:cubicBezTo>
                  <a:lnTo>
                    <a:pt x="0" y="8342"/>
                  </a:lnTo>
                  <a:lnTo>
                    <a:pt x="139" y="8355"/>
                  </a:lnTo>
                  <a:lnTo>
                    <a:pt x="303" y="8367"/>
                  </a:lnTo>
                  <a:lnTo>
                    <a:pt x="316" y="8216"/>
                  </a:lnTo>
                  <a:cubicBezTo>
                    <a:pt x="555" y="5507"/>
                    <a:pt x="1059" y="2835"/>
                    <a:pt x="1815" y="227"/>
                  </a:cubicBezTo>
                  <a:lnTo>
                    <a:pt x="1853" y="76"/>
                  </a:lnTo>
                  <a:lnTo>
                    <a:pt x="156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9"/>
            <p:cNvSpPr/>
            <p:nvPr/>
          </p:nvSpPr>
          <p:spPr>
            <a:xfrm>
              <a:off x="7203200" y="1280525"/>
              <a:ext cx="60200" cy="209200"/>
            </a:xfrm>
            <a:custGeom>
              <a:avLst/>
              <a:gdLst/>
              <a:ahLst/>
              <a:cxnLst/>
              <a:rect l="l" t="t" r="r" b="b"/>
              <a:pathLst>
                <a:path w="2408" h="8368" extrusionOk="0">
                  <a:moveTo>
                    <a:pt x="479" y="0"/>
                  </a:moveTo>
                  <a:lnTo>
                    <a:pt x="0" y="895"/>
                  </a:lnTo>
                  <a:lnTo>
                    <a:pt x="479" y="2382"/>
                  </a:lnTo>
                  <a:lnTo>
                    <a:pt x="933" y="655"/>
                  </a:lnTo>
                  <a:cubicBezTo>
                    <a:pt x="756" y="454"/>
                    <a:pt x="605" y="240"/>
                    <a:pt x="479" y="0"/>
                  </a:cubicBezTo>
                  <a:close/>
                  <a:moveTo>
                    <a:pt x="479" y="2382"/>
                  </a:moveTo>
                  <a:lnTo>
                    <a:pt x="479" y="2382"/>
                  </a:lnTo>
                  <a:lnTo>
                    <a:pt x="479" y="2382"/>
                  </a:lnTo>
                  <a:lnTo>
                    <a:pt x="479" y="2382"/>
                  </a:lnTo>
                  <a:close/>
                  <a:moveTo>
                    <a:pt x="479" y="2382"/>
                  </a:moveTo>
                  <a:lnTo>
                    <a:pt x="2407" y="8367"/>
                  </a:lnTo>
                  <a:lnTo>
                    <a:pt x="492" y="238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9"/>
            <p:cNvSpPr/>
            <p:nvPr/>
          </p:nvSpPr>
          <p:spPr>
            <a:xfrm>
              <a:off x="7266525" y="1196725"/>
              <a:ext cx="1275" cy="73725"/>
            </a:xfrm>
            <a:custGeom>
              <a:avLst/>
              <a:gdLst/>
              <a:ahLst/>
              <a:cxnLst/>
              <a:rect l="l" t="t" r="r" b="b"/>
              <a:pathLst>
                <a:path w="51" h="2949" extrusionOk="0">
                  <a:moveTo>
                    <a:pt x="0" y="0"/>
                  </a:moveTo>
                  <a:lnTo>
                    <a:pt x="37" y="1099"/>
                  </a:lnTo>
                  <a:lnTo>
                    <a:pt x="37" y="1099"/>
                  </a:lnTo>
                  <a:cubicBezTo>
                    <a:pt x="30" y="728"/>
                    <a:pt x="18" y="355"/>
                    <a:pt x="0" y="0"/>
                  </a:cubicBezTo>
                  <a:close/>
                  <a:moveTo>
                    <a:pt x="37" y="1099"/>
                  </a:moveTo>
                  <a:cubicBezTo>
                    <a:pt x="51" y="1757"/>
                    <a:pt x="51" y="2409"/>
                    <a:pt x="51" y="2949"/>
                  </a:cubicBezTo>
                  <a:lnTo>
                    <a:pt x="51" y="1487"/>
                  </a:lnTo>
                  <a:lnTo>
                    <a:pt x="37" y="109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9"/>
            <p:cNvSpPr/>
            <p:nvPr/>
          </p:nvSpPr>
          <p:spPr>
            <a:xfrm>
              <a:off x="7241325" y="1237350"/>
              <a:ext cx="26475" cy="85100"/>
            </a:xfrm>
            <a:custGeom>
              <a:avLst/>
              <a:gdLst/>
              <a:ahLst/>
              <a:cxnLst/>
              <a:rect l="l" t="t" r="r" b="b"/>
              <a:pathLst>
                <a:path w="1059" h="3404" extrusionOk="0">
                  <a:moveTo>
                    <a:pt x="227" y="1"/>
                  </a:moveTo>
                  <a:lnTo>
                    <a:pt x="189" y="26"/>
                  </a:lnTo>
                  <a:lnTo>
                    <a:pt x="164" y="39"/>
                  </a:lnTo>
                  <a:lnTo>
                    <a:pt x="0" y="139"/>
                  </a:lnTo>
                  <a:lnTo>
                    <a:pt x="643" y="1198"/>
                  </a:lnTo>
                  <a:lnTo>
                    <a:pt x="391" y="2206"/>
                  </a:lnTo>
                  <a:lnTo>
                    <a:pt x="996" y="3353"/>
                  </a:lnTo>
                  <a:lnTo>
                    <a:pt x="1033" y="3403"/>
                  </a:lnTo>
                  <a:lnTo>
                    <a:pt x="1046" y="2622"/>
                  </a:lnTo>
                  <a:cubicBezTo>
                    <a:pt x="1046" y="2609"/>
                    <a:pt x="1059" y="2307"/>
                    <a:pt x="1059" y="1828"/>
                  </a:cubicBezTo>
                  <a:lnTo>
                    <a:pt x="2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9"/>
            <p:cNvSpPr/>
            <p:nvPr/>
          </p:nvSpPr>
          <p:spPr>
            <a:xfrm>
              <a:off x="7192800" y="1255325"/>
              <a:ext cx="22400" cy="47575"/>
            </a:xfrm>
            <a:custGeom>
              <a:avLst/>
              <a:gdLst/>
              <a:ahLst/>
              <a:cxnLst/>
              <a:rect l="l" t="t" r="r" b="b"/>
              <a:pathLst>
                <a:path w="896" h="1903" extrusionOk="0">
                  <a:moveTo>
                    <a:pt x="895" y="0"/>
                  </a:moveTo>
                  <a:lnTo>
                    <a:pt x="1" y="580"/>
                  </a:lnTo>
                  <a:lnTo>
                    <a:pt x="429" y="1903"/>
                  </a:lnTo>
                  <a:lnTo>
                    <a:pt x="895" y="1008"/>
                  </a:lnTo>
                  <a:cubicBezTo>
                    <a:pt x="794" y="844"/>
                    <a:pt x="719" y="706"/>
                    <a:pt x="719" y="706"/>
                  </a:cubicBezTo>
                  <a:lnTo>
                    <a:pt x="89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9"/>
            <p:cNvSpPr/>
            <p:nvPr/>
          </p:nvSpPr>
          <p:spPr>
            <a:xfrm>
              <a:off x="7211075" y="1240500"/>
              <a:ext cx="56400" cy="249225"/>
            </a:xfrm>
            <a:custGeom>
              <a:avLst/>
              <a:gdLst/>
              <a:ahLst/>
              <a:cxnLst/>
              <a:rect l="l" t="t" r="r" b="b"/>
              <a:pathLst>
                <a:path w="2256" h="9969" extrusionOk="0">
                  <a:moveTo>
                    <a:pt x="1210" y="1"/>
                  </a:moveTo>
                  <a:lnTo>
                    <a:pt x="290" y="139"/>
                  </a:lnTo>
                  <a:lnTo>
                    <a:pt x="177" y="593"/>
                  </a:lnTo>
                  <a:lnTo>
                    <a:pt x="0" y="1299"/>
                  </a:lnTo>
                  <a:cubicBezTo>
                    <a:pt x="0" y="1299"/>
                    <a:pt x="76" y="1437"/>
                    <a:pt x="177" y="1601"/>
                  </a:cubicBezTo>
                  <a:cubicBezTo>
                    <a:pt x="303" y="1841"/>
                    <a:pt x="454" y="2055"/>
                    <a:pt x="630" y="2256"/>
                  </a:cubicBezTo>
                  <a:lnTo>
                    <a:pt x="177" y="3983"/>
                  </a:lnTo>
                  <a:lnTo>
                    <a:pt x="2092" y="9968"/>
                  </a:lnTo>
                  <a:lnTo>
                    <a:pt x="2256" y="3277"/>
                  </a:lnTo>
                  <a:lnTo>
                    <a:pt x="2218" y="3227"/>
                  </a:lnTo>
                  <a:lnTo>
                    <a:pt x="1601" y="2080"/>
                  </a:lnTo>
                  <a:lnTo>
                    <a:pt x="1853" y="1072"/>
                  </a:lnTo>
                  <a:lnTo>
                    <a:pt x="1210" y="13"/>
                  </a:lnTo>
                  <a:lnTo>
                    <a:pt x="12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9"/>
            <p:cNvSpPr/>
            <p:nvPr/>
          </p:nvSpPr>
          <p:spPr>
            <a:xfrm>
              <a:off x="7304000" y="1524125"/>
              <a:ext cx="33425" cy="28600"/>
            </a:xfrm>
            <a:custGeom>
              <a:avLst/>
              <a:gdLst/>
              <a:ahLst/>
              <a:cxnLst/>
              <a:rect l="l" t="t" r="r" b="b"/>
              <a:pathLst>
                <a:path w="1337" h="1144" extrusionOk="0">
                  <a:moveTo>
                    <a:pt x="572" y="0"/>
                  </a:moveTo>
                  <a:cubicBezTo>
                    <a:pt x="281" y="0"/>
                    <a:pt x="1" y="228"/>
                    <a:pt x="1" y="576"/>
                  </a:cubicBezTo>
                  <a:cubicBezTo>
                    <a:pt x="1" y="879"/>
                    <a:pt x="265" y="1143"/>
                    <a:pt x="580" y="1143"/>
                  </a:cubicBezTo>
                  <a:cubicBezTo>
                    <a:pt x="1084" y="1143"/>
                    <a:pt x="1336" y="526"/>
                    <a:pt x="971" y="173"/>
                  </a:cubicBezTo>
                  <a:cubicBezTo>
                    <a:pt x="856" y="54"/>
                    <a:pt x="71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9"/>
            <p:cNvSpPr/>
            <p:nvPr/>
          </p:nvSpPr>
          <p:spPr>
            <a:xfrm>
              <a:off x="7332675" y="1667675"/>
              <a:ext cx="33100" cy="28700"/>
            </a:xfrm>
            <a:custGeom>
              <a:avLst/>
              <a:gdLst/>
              <a:ahLst/>
              <a:cxnLst/>
              <a:rect l="l" t="t" r="r" b="b"/>
              <a:pathLst>
                <a:path w="1324" h="1148" extrusionOk="0">
                  <a:moveTo>
                    <a:pt x="573" y="0"/>
                  </a:moveTo>
                  <a:cubicBezTo>
                    <a:pt x="280" y="0"/>
                    <a:pt x="0" y="229"/>
                    <a:pt x="0" y="580"/>
                  </a:cubicBezTo>
                  <a:cubicBezTo>
                    <a:pt x="0" y="895"/>
                    <a:pt x="252" y="1147"/>
                    <a:pt x="567" y="1147"/>
                  </a:cubicBezTo>
                  <a:cubicBezTo>
                    <a:pt x="1071" y="1147"/>
                    <a:pt x="1323" y="530"/>
                    <a:pt x="971" y="164"/>
                  </a:cubicBezTo>
                  <a:cubicBezTo>
                    <a:pt x="853" y="51"/>
                    <a:pt x="712"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9"/>
            <p:cNvSpPr/>
            <p:nvPr/>
          </p:nvSpPr>
          <p:spPr>
            <a:xfrm>
              <a:off x="7361025" y="1811325"/>
              <a:ext cx="28700" cy="28700"/>
            </a:xfrm>
            <a:custGeom>
              <a:avLst/>
              <a:gdLst/>
              <a:ahLst/>
              <a:cxnLst/>
              <a:rect l="l" t="t" r="r" b="b"/>
              <a:pathLst>
                <a:path w="1148" h="1148" extrusionOk="0">
                  <a:moveTo>
                    <a:pt x="567" y="1"/>
                  </a:moveTo>
                  <a:cubicBezTo>
                    <a:pt x="265" y="1"/>
                    <a:pt x="0" y="265"/>
                    <a:pt x="0" y="568"/>
                  </a:cubicBezTo>
                  <a:cubicBezTo>
                    <a:pt x="0" y="883"/>
                    <a:pt x="265" y="1147"/>
                    <a:pt x="567" y="1147"/>
                  </a:cubicBezTo>
                  <a:cubicBezTo>
                    <a:pt x="882" y="1147"/>
                    <a:pt x="1147" y="883"/>
                    <a:pt x="1147" y="568"/>
                  </a:cubicBezTo>
                  <a:cubicBezTo>
                    <a:pt x="1147" y="265"/>
                    <a:pt x="882" y="1"/>
                    <a:pt x="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9"/>
            <p:cNvSpPr/>
            <p:nvPr/>
          </p:nvSpPr>
          <p:spPr>
            <a:xfrm>
              <a:off x="7056075" y="1444650"/>
              <a:ext cx="21450" cy="100825"/>
            </a:xfrm>
            <a:custGeom>
              <a:avLst/>
              <a:gdLst/>
              <a:ahLst/>
              <a:cxnLst/>
              <a:rect l="l" t="t" r="r" b="b"/>
              <a:pathLst>
                <a:path w="858" h="4033" extrusionOk="0">
                  <a:moveTo>
                    <a:pt x="127" y="0"/>
                  </a:moveTo>
                  <a:lnTo>
                    <a:pt x="127" y="4015"/>
                  </a:lnTo>
                  <a:lnTo>
                    <a:pt x="127" y="4015"/>
                  </a:lnTo>
                  <a:cubicBezTo>
                    <a:pt x="155" y="4005"/>
                    <a:pt x="181" y="3991"/>
                    <a:pt x="202" y="3969"/>
                  </a:cubicBezTo>
                  <a:lnTo>
                    <a:pt x="858" y="3377"/>
                  </a:lnTo>
                  <a:lnTo>
                    <a:pt x="858" y="0"/>
                  </a:lnTo>
                  <a:lnTo>
                    <a:pt x="580" y="0"/>
                  </a:lnTo>
                  <a:lnTo>
                    <a:pt x="580" y="3617"/>
                  </a:lnTo>
                  <a:lnTo>
                    <a:pt x="341" y="3843"/>
                  </a:lnTo>
                  <a:lnTo>
                    <a:pt x="341" y="0"/>
                  </a:lnTo>
                  <a:close/>
                  <a:moveTo>
                    <a:pt x="127" y="4015"/>
                  </a:moveTo>
                  <a:lnTo>
                    <a:pt x="127" y="4015"/>
                  </a:lnTo>
                  <a:cubicBezTo>
                    <a:pt x="88" y="4028"/>
                    <a:pt x="44" y="4032"/>
                    <a:pt x="1" y="4032"/>
                  </a:cubicBezTo>
                  <a:cubicBezTo>
                    <a:pt x="39" y="4032"/>
                    <a:pt x="89" y="4032"/>
                    <a:pt x="127" y="4020"/>
                  </a:cubicBezTo>
                  <a:lnTo>
                    <a:pt x="127"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9"/>
            <p:cNvSpPr/>
            <p:nvPr/>
          </p:nvSpPr>
          <p:spPr>
            <a:xfrm>
              <a:off x="7034650" y="1444650"/>
              <a:ext cx="21150" cy="100825"/>
            </a:xfrm>
            <a:custGeom>
              <a:avLst/>
              <a:gdLst/>
              <a:ahLst/>
              <a:cxnLst/>
              <a:rect l="l" t="t" r="r" b="b"/>
              <a:pathLst>
                <a:path w="846" h="4033" extrusionOk="0">
                  <a:moveTo>
                    <a:pt x="1" y="0"/>
                  </a:moveTo>
                  <a:lnTo>
                    <a:pt x="1" y="3390"/>
                  </a:lnTo>
                  <a:lnTo>
                    <a:pt x="707" y="3982"/>
                  </a:lnTo>
                  <a:cubicBezTo>
                    <a:pt x="744" y="4007"/>
                    <a:pt x="795" y="4032"/>
                    <a:pt x="845" y="4032"/>
                  </a:cubicBezTo>
                  <a:cubicBezTo>
                    <a:pt x="807" y="4020"/>
                    <a:pt x="770" y="4007"/>
                    <a:pt x="732" y="3982"/>
                  </a:cubicBezTo>
                  <a:lnTo>
                    <a:pt x="732" y="0"/>
                  </a:lnTo>
                  <a:lnTo>
                    <a:pt x="518" y="0"/>
                  </a:lnTo>
                  <a:lnTo>
                    <a:pt x="518" y="3818"/>
                  </a:lnTo>
                  <a:lnTo>
                    <a:pt x="278" y="3617"/>
                  </a:lnTo>
                  <a:lnTo>
                    <a:pt x="278" y="0"/>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9"/>
            <p:cNvSpPr/>
            <p:nvPr/>
          </p:nvSpPr>
          <p:spPr>
            <a:xfrm>
              <a:off x="7035600" y="1545450"/>
              <a:ext cx="40975" cy="40975"/>
            </a:xfrm>
            <a:custGeom>
              <a:avLst/>
              <a:gdLst/>
              <a:ahLst/>
              <a:cxnLst/>
              <a:rect l="l" t="t" r="r" b="b"/>
              <a:pathLst>
                <a:path w="1639" h="1639" extrusionOk="0">
                  <a:moveTo>
                    <a:pt x="820" y="0"/>
                  </a:moveTo>
                  <a:cubicBezTo>
                    <a:pt x="366" y="0"/>
                    <a:pt x="1" y="366"/>
                    <a:pt x="1" y="820"/>
                  </a:cubicBezTo>
                  <a:cubicBezTo>
                    <a:pt x="1" y="1273"/>
                    <a:pt x="366" y="1639"/>
                    <a:pt x="820" y="1639"/>
                  </a:cubicBezTo>
                  <a:cubicBezTo>
                    <a:pt x="1273" y="1639"/>
                    <a:pt x="1639" y="1273"/>
                    <a:pt x="1639" y="820"/>
                  </a:cubicBezTo>
                  <a:cubicBezTo>
                    <a:pt x="1639" y="366"/>
                    <a:pt x="1273" y="0"/>
                    <a:pt x="8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9"/>
            <p:cNvSpPr/>
            <p:nvPr/>
          </p:nvSpPr>
          <p:spPr>
            <a:xfrm>
              <a:off x="7052925" y="1444650"/>
              <a:ext cx="6325" cy="100825"/>
            </a:xfrm>
            <a:custGeom>
              <a:avLst/>
              <a:gdLst/>
              <a:ahLst/>
              <a:cxnLst/>
              <a:rect l="l" t="t" r="r" b="b"/>
              <a:pathLst>
                <a:path w="253" h="4033" extrusionOk="0">
                  <a:moveTo>
                    <a:pt x="1" y="0"/>
                  </a:moveTo>
                  <a:lnTo>
                    <a:pt x="1" y="3995"/>
                  </a:lnTo>
                  <a:cubicBezTo>
                    <a:pt x="39" y="4020"/>
                    <a:pt x="76" y="4032"/>
                    <a:pt x="114" y="4032"/>
                  </a:cubicBezTo>
                  <a:lnTo>
                    <a:pt x="127" y="4032"/>
                  </a:lnTo>
                  <a:cubicBezTo>
                    <a:pt x="165" y="4032"/>
                    <a:pt x="215" y="4032"/>
                    <a:pt x="253" y="4007"/>
                  </a:cubicBezTo>
                  <a:lnTo>
                    <a:pt x="253"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9"/>
            <p:cNvSpPr/>
            <p:nvPr/>
          </p:nvSpPr>
          <p:spPr>
            <a:xfrm>
              <a:off x="7064575" y="1444325"/>
              <a:ext cx="6025" cy="96425"/>
            </a:xfrm>
            <a:custGeom>
              <a:avLst/>
              <a:gdLst/>
              <a:ahLst/>
              <a:cxnLst/>
              <a:rect l="l" t="t" r="r" b="b"/>
              <a:pathLst>
                <a:path w="241" h="3857" extrusionOk="0">
                  <a:moveTo>
                    <a:pt x="1" y="1"/>
                  </a:moveTo>
                  <a:lnTo>
                    <a:pt x="1" y="3856"/>
                  </a:lnTo>
                  <a:lnTo>
                    <a:pt x="240" y="3642"/>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9"/>
            <p:cNvSpPr/>
            <p:nvPr/>
          </p:nvSpPr>
          <p:spPr>
            <a:xfrm>
              <a:off x="7041600" y="1444325"/>
              <a:ext cx="6000" cy="95800"/>
            </a:xfrm>
            <a:custGeom>
              <a:avLst/>
              <a:gdLst/>
              <a:ahLst/>
              <a:cxnLst/>
              <a:rect l="l" t="t" r="r" b="b"/>
              <a:pathLst>
                <a:path w="240" h="3832" extrusionOk="0">
                  <a:moveTo>
                    <a:pt x="0" y="1"/>
                  </a:moveTo>
                  <a:lnTo>
                    <a:pt x="0" y="3617"/>
                  </a:lnTo>
                  <a:lnTo>
                    <a:pt x="240" y="3831"/>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9"/>
            <p:cNvSpPr/>
            <p:nvPr/>
          </p:nvSpPr>
          <p:spPr>
            <a:xfrm>
              <a:off x="7103325" y="1444650"/>
              <a:ext cx="21450" cy="100825"/>
            </a:xfrm>
            <a:custGeom>
              <a:avLst/>
              <a:gdLst/>
              <a:ahLst/>
              <a:cxnLst/>
              <a:rect l="l" t="t" r="r" b="b"/>
              <a:pathLst>
                <a:path w="858" h="4033" extrusionOk="0">
                  <a:moveTo>
                    <a:pt x="1" y="0"/>
                  </a:moveTo>
                  <a:lnTo>
                    <a:pt x="1" y="3390"/>
                  </a:lnTo>
                  <a:lnTo>
                    <a:pt x="719" y="3982"/>
                  </a:lnTo>
                  <a:cubicBezTo>
                    <a:pt x="729" y="3989"/>
                    <a:pt x="741" y="3996"/>
                    <a:pt x="753" y="4002"/>
                  </a:cubicBezTo>
                  <a:lnTo>
                    <a:pt x="753" y="4002"/>
                  </a:lnTo>
                  <a:cubicBezTo>
                    <a:pt x="750" y="4000"/>
                    <a:pt x="747" y="3997"/>
                    <a:pt x="744" y="3995"/>
                  </a:cubicBezTo>
                  <a:lnTo>
                    <a:pt x="744" y="0"/>
                  </a:lnTo>
                  <a:lnTo>
                    <a:pt x="530" y="0"/>
                  </a:lnTo>
                  <a:lnTo>
                    <a:pt x="530" y="3818"/>
                  </a:lnTo>
                  <a:lnTo>
                    <a:pt x="278" y="3604"/>
                  </a:lnTo>
                  <a:lnTo>
                    <a:pt x="278" y="0"/>
                  </a:lnTo>
                  <a:close/>
                  <a:moveTo>
                    <a:pt x="753" y="4002"/>
                  </a:moveTo>
                  <a:cubicBezTo>
                    <a:pt x="778" y="4022"/>
                    <a:pt x="813" y="4032"/>
                    <a:pt x="858" y="4032"/>
                  </a:cubicBezTo>
                  <a:cubicBezTo>
                    <a:pt x="821" y="4032"/>
                    <a:pt x="785" y="4019"/>
                    <a:pt x="753" y="4002"/>
                  </a:cubicBez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9"/>
            <p:cNvSpPr/>
            <p:nvPr/>
          </p:nvSpPr>
          <p:spPr>
            <a:xfrm>
              <a:off x="7125075" y="1444650"/>
              <a:ext cx="21450" cy="100825"/>
            </a:xfrm>
            <a:custGeom>
              <a:avLst/>
              <a:gdLst/>
              <a:ahLst/>
              <a:cxnLst/>
              <a:rect l="l" t="t" r="r" b="b"/>
              <a:pathLst>
                <a:path w="858" h="4033" extrusionOk="0">
                  <a:moveTo>
                    <a:pt x="114" y="0"/>
                  </a:moveTo>
                  <a:lnTo>
                    <a:pt x="114" y="4015"/>
                  </a:lnTo>
                  <a:lnTo>
                    <a:pt x="114" y="4015"/>
                  </a:lnTo>
                  <a:cubicBezTo>
                    <a:pt x="142" y="4006"/>
                    <a:pt x="168" y="3991"/>
                    <a:pt x="189" y="3969"/>
                  </a:cubicBezTo>
                  <a:lnTo>
                    <a:pt x="857" y="3377"/>
                  </a:lnTo>
                  <a:lnTo>
                    <a:pt x="857" y="0"/>
                  </a:lnTo>
                  <a:lnTo>
                    <a:pt x="580" y="0"/>
                  </a:lnTo>
                  <a:lnTo>
                    <a:pt x="580" y="3617"/>
                  </a:lnTo>
                  <a:lnTo>
                    <a:pt x="328" y="3843"/>
                  </a:lnTo>
                  <a:lnTo>
                    <a:pt x="328" y="0"/>
                  </a:lnTo>
                  <a:close/>
                  <a:moveTo>
                    <a:pt x="114" y="4015"/>
                  </a:moveTo>
                  <a:cubicBezTo>
                    <a:pt x="77" y="4028"/>
                    <a:pt x="36" y="4032"/>
                    <a:pt x="0" y="4032"/>
                  </a:cubicBezTo>
                  <a:cubicBezTo>
                    <a:pt x="38" y="4032"/>
                    <a:pt x="76" y="4032"/>
                    <a:pt x="114" y="4020"/>
                  </a:cubicBezTo>
                  <a:lnTo>
                    <a:pt x="114"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9"/>
            <p:cNvSpPr/>
            <p:nvPr/>
          </p:nvSpPr>
          <p:spPr>
            <a:xfrm>
              <a:off x="7104600" y="1545450"/>
              <a:ext cx="47575" cy="41050"/>
            </a:xfrm>
            <a:custGeom>
              <a:avLst/>
              <a:gdLst/>
              <a:ahLst/>
              <a:cxnLst/>
              <a:rect l="l" t="t" r="r" b="b"/>
              <a:pathLst>
                <a:path w="1903" h="1642" extrusionOk="0">
                  <a:moveTo>
                    <a:pt x="807" y="0"/>
                  </a:moveTo>
                  <a:cubicBezTo>
                    <a:pt x="366" y="0"/>
                    <a:pt x="0" y="366"/>
                    <a:pt x="0" y="820"/>
                  </a:cubicBezTo>
                  <a:cubicBezTo>
                    <a:pt x="0" y="1314"/>
                    <a:pt x="398" y="1641"/>
                    <a:pt x="816" y="1641"/>
                  </a:cubicBezTo>
                  <a:cubicBezTo>
                    <a:pt x="1015" y="1641"/>
                    <a:pt x="1219" y="1566"/>
                    <a:pt x="1386" y="1399"/>
                  </a:cubicBezTo>
                  <a:cubicBezTo>
                    <a:pt x="1903" y="883"/>
                    <a:pt x="1538"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9"/>
            <p:cNvSpPr/>
            <p:nvPr/>
          </p:nvSpPr>
          <p:spPr>
            <a:xfrm>
              <a:off x="7121925" y="1444650"/>
              <a:ext cx="6000" cy="100825"/>
            </a:xfrm>
            <a:custGeom>
              <a:avLst/>
              <a:gdLst/>
              <a:ahLst/>
              <a:cxnLst/>
              <a:rect l="l" t="t" r="r" b="b"/>
              <a:pathLst>
                <a:path w="240" h="4033" extrusionOk="0">
                  <a:moveTo>
                    <a:pt x="0" y="0"/>
                  </a:moveTo>
                  <a:lnTo>
                    <a:pt x="0" y="3995"/>
                  </a:lnTo>
                  <a:cubicBezTo>
                    <a:pt x="26" y="4020"/>
                    <a:pt x="76" y="4020"/>
                    <a:pt x="114" y="4032"/>
                  </a:cubicBezTo>
                  <a:lnTo>
                    <a:pt x="126" y="4032"/>
                  </a:lnTo>
                  <a:cubicBezTo>
                    <a:pt x="164" y="4032"/>
                    <a:pt x="202" y="4032"/>
                    <a:pt x="240" y="4007"/>
                  </a:cubicBezTo>
                  <a:lnTo>
                    <a:pt x="240"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9"/>
            <p:cNvSpPr/>
            <p:nvPr/>
          </p:nvSpPr>
          <p:spPr>
            <a:xfrm>
              <a:off x="7133250" y="1444325"/>
              <a:ext cx="6325" cy="96425"/>
            </a:xfrm>
            <a:custGeom>
              <a:avLst/>
              <a:gdLst/>
              <a:ahLst/>
              <a:cxnLst/>
              <a:rect l="l" t="t" r="r" b="b"/>
              <a:pathLst>
                <a:path w="253" h="3857" extrusionOk="0">
                  <a:moveTo>
                    <a:pt x="1" y="1"/>
                  </a:moveTo>
                  <a:lnTo>
                    <a:pt x="1" y="3856"/>
                  </a:lnTo>
                  <a:lnTo>
                    <a:pt x="253" y="3642"/>
                  </a:lnTo>
                  <a:lnTo>
                    <a:pt x="253"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9"/>
            <p:cNvSpPr/>
            <p:nvPr/>
          </p:nvSpPr>
          <p:spPr>
            <a:xfrm>
              <a:off x="7110275" y="1444325"/>
              <a:ext cx="6325" cy="95800"/>
            </a:xfrm>
            <a:custGeom>
              <a:avLst/>
              <a:gdLst/>
              <a:ahLst/>
              <a:cxnLst/>
              <a:rect l="l" t="t" r="r" b="b"/>
              <a:pathLst>
                <a:path w="253" h="3832" extrusionOk="0">
                  <a:moveTo>
                    <a:pt x="0" y="1"/>
                  </a:moveTo>
                  <a:lnTo>
                    <a:pt x="0" y="3617"/>
                  </a:lnTo>
                  <a:lnTo>
                    <a:pt x="252" y="3831"/>
                  </a:lnTo>
                  <a:lnTo>
                    <a:pt x="252"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9"/>
            <p:cNvSpPr/>
            <p:nvPr/>
          </p:nvSpPr>
          <p:spPr>
            <a:xfrm>
              <a:off x="7023000" y="1060625"/>
              <a:ext cx="46325" cy="65550"/>
            </a:xfrm>
            <a:custGeom>
              <a:avLst/>
              <a:gdLst/>
              <a:ahLst/>
              <a:cxnLst/>
              <a:rect l="l" t="t" r="r" b="b"/>
              <a:pathLst>
                <a:path w="1853" h="2622" extrusionOk="0">
                  <a:moveTo>
                    <a:pt x="555" y="1"/>
                  </a:moveTo>
                  <a:lnTo>
                    <a:pt x="555" y="13"/>
                  </a:lnTo>
                  <a:lnTo>
                    <a:pt x="1" y="681"/>
                  </a:lnTo>
                  <a:lnTo>
                    <a:pt x="1601" y="2622"/>
                  </a:lnTo>
                  <a:lnTo>
                    <a:pt x="1853" y="2571"/>
                  </a:lnTo>
                  <a:lnTo>
                    <a:pt x="5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9"/>
            <p:cNvSpPr/>
            <p:nvPr/>
          </p:nvSpPr>
          <p:spPr>
            <a:xfrm>
              <a:off x="7572725" y="2072800"/>
              <a:ext cx="97350" cy="27425"/>
            </a:xfrm>
            <a:custGeom>
              <a:avLst/>
              <a:gdLst/>
              <a:ahLst/>
              <a:cxnLst/>
              <a:rect l="l" t="t" r="r" b="b"/>
              <a:pathLst>
                <a:path w="3894" h="1097" extrusionOk="0">
                  <a:moveTo>
                    <a:pt x="0" y="0"/>
                  </a:moveTo>
                  <a:lnTo>
                    <a:pt x="479" y="1071"/>
                  </a:lnTo>
                  <a:lnTo>
                    <a:pt x="3894" y="1097"/>
                  </a:lnTo>
                  <a:lnTo>
                    <a:pt x="3856" y="164"/>
                  </a:lnTo>
                  <a:lnTo>
                    <a:pt x="3856" y="11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9"/>
            <p:cNvSpPr/>
            <p:nvPr/>
          </p:nvSpPr>
          <p:spPr>
            <a:xfrm>
              <a:off x="7103325" y="1185375"/>
              <a:ext cx="140850" cy="307500"/>
            </a:xfrm>
            <a:custGeom>
              <a:avLst/>
              <a:gdLst/>
              <a:ahLst/>
              <a:cxnLst/>
              <a:rect l="l" t="t" r="r" b="b"/>
              <a:pathLst>
                <a:path w="5634" h="12300" extrusionOk="0">
                  <a:moveTo>
                    <a:pt x="253" y="1"/>
                  </a:moveTo>
                  <a:lnTo>
                    <a:pt x="1" y="139"/>
                  </a:lnTo>
                  <a:lnTo>
                    <a:pt x="1815" y="3466"/>
                  </a:lnTo>
                  <a:lnTo>
                    <a:pt x="719" y="4235"/>
                  </a:lnTo>
                  <a:cubicBezTo>
                    <a:pt x="681" y="4260"/>
                    <a:pt x="656" y="4298"/>
                    <a:pt x="656" y="4348"/>
                  </a:cubicBezTo>
                  <a:cubicBezTo>
                    <a:pt x="644" y="4386"/>
                    <a:pt x="669" y="4436"/>
                    <a:pt x="707" y="4461"/>
                  </a:cubicBezTo>
                  <a:lnTo>
                    <a:pt x="2987" y="6490"/>
                  </a:lnTo>
                  <a:lnTo>
                    <a:pt x="5344" y="12299"/>
                  </a:lnTo>
                  <a:lnTo>
                    <a:pt x="5633" y="12186"/>
                  </a:lnTo>
                  <a:lnTo>
                    <a:pt x="3265" y="6352"/>
                  </a:lnTo>
                  <a:cubicBezTo>
                    <a:pt x="3252" y="6326"/>
                    <a:pt x="3239" y="6301"/>
                    <a:pt x="3227" y="6289"/>
                  </a:cubicBezTo>
                  <a:lnTo>
                    <a:pt x="1047" y="4373"/>
                  </a:lnTo>
                  <a:lnTo>
                    <a:pt x="2105" y="3630"/>
                  </a:lnTo>
                  <a:cubicBezTo>
                    <a:pt x="2156" y="3579"/>
                    <a:pt x="2181" y="3504"/>
                    <a:pt x="2143" y="3441"/>
                  </a:cubicBezTo>
                  <a:lnTo>
                    <a:pt x="25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9"/>
            <p:cNvSpPr/>
            <p:nvPr/>
          </p:nvSpPr>
          <p:spPr>
            <a:xfrm>
              <a:off x="7564200" y="2040675"/>
              <a:ext cx="86025" cy="10100"/>
            </a:xfrm>
            <a:custGeom>
              <a:avLst/>
              <a:gdLst/>
              <a:ahLst/>
              <a:cxnLst/>
              <a:rect l="l" t="t" r="r" b="b"/>
              <a:pathLst>
                <a:path w="3441" h="404" extrusionOk="0">
                  <a:moveTo>
                    <a:pt x="203" y="0"/>
                  </a:moveTo>
                  <a:cubicBezTo>
                    <a:pt x="89" y="0"/>
                    <a:pt x="1" y="88"/>
                    <a:pt x="1" y="202"/>
                  </a:cubicBezTo>
                  <a:cubicBezTo>
                    <a:pt x="1" y="315"/>
                    <a:pt x="89" y="403"/>
                    <a:pt x="203" y="403"/>
                  </a:cubicBezTo>
                  <a:lnTo>
                    <a:pt x="3189" y="403"/>
                  </a:lnTo>
                  <a:cubicBezTo>
                    <a:pt x="3441" y="378"/>
                    <a:pt x="3441" y="25"/>
                    <a:pt x="3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9"/>
            <p:cNvSpPr/>
            <p:nvPr/>
          </p:nvSpPr>
          <p:spPr>
            <a:xfrm>
              <a:off x="7007100" y="1088450"/>
              <a:ext cx="46175" cy="49375"/>
            </a:xfrm>
            <a:custGeom>
              <a:avLst/>
              <a:gdLst/>
              <a:ahLst/>
              <a:cxnLst/>
              <a:rect l="l" t="t" r="r" b="b"/>
              <a:pathLst>
                <a:path w="1847" h="1975" extrusionOk="0">
                  <a:moveTo>
                    <a:pt x="287" y="0"/>
                  </a:moveTo>
                  <a:cubicBezTo>
                    <a:pt x="136" y="0"/>
                    <a:pt x="1" y="186"/>
                    <a:pt x="133" y="337"/>
                  </a:cubicBezTo>
                  <a:lnTo>
                    <a:pt x="1494" y="1912"/>
                  </a:lnTo>
                  <a:cubicBezTo>
                    <a:pt x="1531" y="1950"/>
                    <a:pt x="1582" y="1975"/>
                    <a:pt x="1645" y="1975"/>
                  </a:cubicBezTo>
                  <a:cubicBezTo>
                    <a:pt x="1695" y="1975"/>
                    <a:pt x="1733" y="1962"/>
                    <a:pt x="1771" y="1937"/>
                  </a:cubicBezTo>
                  <a:cubicBezTo>
                    <a:pt x="1809" y="1899"/>
                    <a:pt x="1821" y="1874"/>
                    <a:pt x="1834" y="1824"/>
                  </a:cubicBezTo>
                  <a:cubicBezTo>
                    <a:pt x="1846" y="1761"/>
                    <a:pt x="1834" y="1698"/>
                    <a:pt x="1796" y="1647"/>
                  </a:cubicBezTo>
                  <a:lnTo>
                    <a:pt x="435" y="72"/>
                  </a:lnTo>
                  <a:cubicBezTo>
                    <a:pt x="391" y="21"/>
                    <a:pt x="338" y="0"/>
                    <a:pt x="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9"/>
            <p:cNvSpPr/>
            <p:nvPr/>
          </p:nvSpPr>
          <p:spPr>
            <a:xfrm>
              <a:off x="7266200" y="2210150"/>
              <a:ext cx="105875" cy="519725"/>
            </a:xfrm>
            <a:custGeom>
              <a:avLst/>
              <a:gdLst/>
              <a:ahLst/>
              <a:cxnLst/>
              <a:rect l="l" t="t" r="r" b="b"/>
              <a:pathLst>
                <a:path w="4235" h="20789" extrusionOk="0">
                  <a:moveTo>
                    <a:pt x="4058" y="0"/>
                  </a:moveTo>
                  <a:cubicBezTo>
                    <a:pt x="3982" y="13"/>
                    <a:pt x="3907" y="76"/>
                    <a:pt x="3919" y="164"/>
                  </a:cubicBezTo>
                  <a:cubicBezTo>
                    <a:pt x="3919" y="278"/>
                    <a:pt x="3932" y="11429"/>
                    <a:pt x="26" y="20590"/>
                  </a:cubicBezTo>
                  <a:cubicBezTo>
                    <a:pt x="1" y="20666"/>
                    <a:pt x="38" y="20754"/>
                    <a:pt x="101" y="20779"/>
                  </a:cubicBezTo>
                  <a:cubicBezTo>
                    <a:pt x="108" y="20785"/>
                    <a:pt x="117" y="20789"/>
                    <a:pt x="127" y="20789"/>
                  </a:cubicBezTo>
                  <a:cubicBezTo>
                    <a:pt x="136" y="20789"/>
                    <a:pt x="145" y="20785"/>
                    <a:pt x="152" y="20779"/>
                  </a:cubicBezTo>
                  <a:lnTo>
                    <a:pt x="164" y="20779"/>
                  </a:lnTo>
                  <a:cubicBezTo>
                    <a:pt x="227" y="20779"/>
                    <a:pt x="278" y="20741"/>
                    <a:pt x="303" y="20691"/>
                  </a:cubicBezTo>
                  <a:lnTo>
                    <a:pt x="316" y="20704"/>
                  </a:lnTo>
                  <a:cubicBezTo>
                    <a:pt x="4234" y="11492"/>
                    <a:pt x="4222" y="265"/>
                    <a:pt x="4222" y="152"/>
                  </a:cubicBezTo>
                  <a:cubicBezTo>
                    <a:pt x="4222" y="76"/>
                    <a:pt x="4146" y="0"/>
                    <a:pt x="4058"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9"/>
            <p:cNvSpPr/>
            <p:nvPr/>
          </p:nvSpPr>
          <p:spPr>
            <a:xfrm>
              <a:off x="7202875" y="884225"/>
              <a:ext cx="28375" cy="47575"/>
            </a:xfrm>
            <a:custGeom>
              <a:avLst/>
              <a:gdLst/>
              <a:ahLst/>
              <a:cxnLst/>
              <a:rect l="l" t="t" r="r" b="b"/>
              <a:pathLst>
                <a:path w="1135" h="1903" extrusionOk="0">
                  <a:moveTo>
                    <a:pt x="568" y="0"/>
                  </a:moveTo>
                  <a:cubicBezTo>
                    <a:pt x="253" y="0"/>
                    <a:pt x="1" y="429"/>
                    <a:pt x="1" y="958"/>
                  </a:cubicBezTo>
                  <a:cubicBezTo>
                    <a:pt x="1" y="1475"/>
                    <a:pt x="253" y="1903"/>
                    <a:pt x="568" y="1903"/>
                  </a:cubicBezTo>
                  <a:cubicBezTo>
                    <a:pt x="883" y="1903"/>
                    <a:pt x="1135" y="1475"/>
                    <a:pt x="1135" y="958"/>
                  </a:cubicBezTo>
                  <a:cubicBezTo>
                    <a:pt x="1135" y="429"/>
                    <a:pt x="883"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9"/>
            <p:cNvSpPr/>
            <p:nvPr/>
          </p:nvSpPr>
          <p:spPr>
            <a:xfrm>
              <a:off x="7428750" y="1391725"/>
              <a:ext cx="66175" cy="269050"/>
            </a:xfrm>
            <a:custGeom>
              <a:avLst/>
              <a:gdLst/>
              <a:ahLst/>
              <a:cxnLst/>
              <a:rect l="l" t="t" r="r" b="b"/>
              <a:pathLst>
                <a:path w="2647" h="10762" extrusionOk="0">
                  <a:moveTo>
                    <a:pt x="1" y="0"/>
                  </a:moveTo>
                  <a:cubicBezTo>
                    <a:pt x="1" y="1"/>
                    <a:pt x="1374" y="5684"/>
                    <a:pt x="1815" y="10761"/>
                  </a:cubicBezTo>
                  <a:cubicBezTo>
                    <a:pt x="1815" y="10761"/>
                    <a:pt x="2647" y="5582"/>
                    <a:pt x="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979"/>
        <p:cNvGrpSpPr/>
        <p:nvPr/>
      </p:nvGrpSpPr>
      <p:grpSpPr>
        <a:xfrm>
          <a:off x="0" y="0"/>
          <a:ext cx="0" cy="0"/>
          <a:chOff x="0" y="0"/>
          <a:chExt cx="0" cy="0"/>
        </a:xfrm>
      </p:grpSpPr>
      <p:sp>
        <p:nvSpPr>
          <p:cNvPr id="980" name="Google Shape;980;p41"/>
          <p:cNvSpPr txBox="1">
            <a:spLocks noGrp="1"/>
          </p:cNvSpPr>
          <p:nvPr>
            <p:ph type="title"/>
          </p:nvPr>
        </p:nvSpPr>
        <p:spPr>
          <a:xfrm>
            <a:off x="3621386" y="900623"/>
            <a:ext cx="5147754" cy="3204927"/>
          </a:xfrm>
          <a:prstGeom prst="rect">
            <a:avLst/>
          </a:prstGeom>
        </p:spPr>
        <p:txBody>
          <a:bodyPr spcFirstLastPara="1" wrap="square" lIns="91425" tIns="91425" rIns="91425" bIns="91425" anchor="ctr" anchorCtr="0">
            <a:noAutofit/>
          </a:bodyPr>
          <a:lstStyle/>
          <a:p>
            <a:pPr algn="l"/>
            <a:r>
              <a:rPr lang="en-US" sz="2000" b="1" dirty="0"/>
              <a:t>Data Integration &amp; Accuracy</a:t>
            </a:r>
            <a:r>
              <a:rPr lang="en-US" sz="2000" dirty="0"/>
              <a:t>: Consolidating diverse benefit categories while ensuring accurate and timely </a:t>
            </a:r>
            <a:br>
              <a:rPr lang="en-US" sz="2000" dirty="0"/>
            </a:br>
            <a:r>
              <a:rPr lang="en-US" sz="2000" dirty="0"/>
              <a:t>processing.</a:t>
            </a:r>
            <a:br>
              <a:rPr lang="en-US" sz="2000" dirty="0"/>
            </a:br>
            <a:br>
              <a:rPr lang="en-US" sz="2000" dirty="0"/>
            </a:br>
            <a:r>
              <a:rPr lang="en-US" sz="2000" b="1" dirty="0"/>
              <a:t>Security &amp; Compliance</a:t>
            </a:r>
            <a:r>
              <a:rPr lang="en-US" sz="2000" dirty="0"/>
              <a:t>: Safeguarding sensitive data while adhering to strict regulatory standards.</a:t>
            </a:r>
            <a:br>
              <a:rPr lang="en-US" sz="2000" dirty="0"/>
            </a:br>
            <a:br>
              <a:rPr lang="en-US" sz="2000" dirty="0"/>
            </a:br>
            <a:r>
              <a:rPr lang="en-US" sz="2000" b="1" dirty="0"/>
              <a:t>System Performance</a:t>
            </a:r>
            <a:r>
              <a:rPr lang="en-US" sz="2000" dirty="0"/>
              <a:t>: Optimizing queries for large datasets to enhance efficiency and user accessibility.</a:t>
            </a:r>
            <a:br>
              <a:rPr lang="en-US" sz="2000" dirty="0"/>
            </a:br>
            <a:endParaRPr lang="en-GB" sz="2000" dirty="0"/>
          </a:p>
        </p:txBody>
      </p:sp>
      <p:grpSp>
        <p:nvGrpSpPr>
          <p:cNvPr id="981" name="Google Shape;981;p41"/>
          <p:cNvGrpSpPr/>
          <p:nvPr/>
        </p:nvGrpSpPr>
        <p:grpSpPr>
          <a:xfrm>
            <a:off x="227775" y="0"/>
            <a:ext cx="358201" cy="900623"/>
            <a:chOff x="227775" y="0"/>
            <a:chExt cx="358201" cy="900623"/>
          </a:xfrm>
        </p:grpSpPr>
        <p:sp>
          <p:nvSpPr>
            <p:cNvPr id="982" name="Google Shape;982;p4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4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4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4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4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4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 name="Title 5"/>
          <p:cNvSpPr txBox="1"/>
          <p:nvPr/>
        </p:nvSpPr>
        <p:spPr>
          <a:xfrm>
            <a:off x="637410" y="88433"/>
            <a:ext cx="1843239" cy="55349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1pPr>
            <a:lvl2pPr marR="0" lvl="1"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2pPr>
            <a:lvl3pPr marR="0" lvl="2"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3pPr>
            <a:lvl4pPr marR="0" lvl="3"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4pPr>
            <a:lvl5pPr marR="0" lvl="4"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5pPr>
            <a:lvl6pPr marR="0" lvl="5"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6pPr>
            <a:lvl7pPr marR="0" lvl="6"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7pPr>
            <a:lvl8pPr marR="0" lvl="7"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8pPr>
            <a:lvl9pPr marR="0" lvl="8" algn="l" rtl="0">
              <a:lnSpc>
                <a:spcPct val="100000"/>
              </a:lnSpc>
              <a:spcBef>
                <a:spcPts val="0"/>
              </a:spcBef>
              <a:spcAft>
                <a:spcPts val="0"/>
              </a:spcAft>
              <a:buClr>
                <a:schemeClr val="accent1"/>
              </a:buClr>
              <a:buSzPts val="3500"/>
              <a:buFont typeface="Bebas Neue" panose="020B0606020202050201"/>
              <a:buNone/>
              <a:defRPr sz="3500" b="1" i="0" u="none" strike="noStrike" cap="none">
                <a:solidFill>
                  <a:schemeClr val="accent1"/>
                </a:solidFill>
                <a:latin typeface="Bebas Neue" panose="020B0606020202050201"/>
                <a:ea typeface="Bebas Neue" panose="020B0606020202050201"/>
                <a:cs typeface="Bebas Neue" panose="020B0606020202050201"/>
                <a:sym typeface="Bebas Neue" panose="020B0606020202050201"/>
              </a:defRPr>
            </a:lvl9pPr>
          </a:lstStyle>
          <a:p>
            <a:pPr marL="0" lvl="0" indent="0" algn="l" rtl="0">
              <a:spcBef>
                <a:spcPts val="0"/>
              </a:spcBef>
              <a:spcAft>
                <a:spcPts val="0"/>
              </a:spcAft>
              <a:buNone/>
            </a:pPr>
            <a:r>
              <a:rPr lang="en-US" dirty="0"/>
              <a:t>challenge</a:t>
            </a:r>
            <a:endParaRPr lang="en-US" dirty="0"/>
          </a:p>
        </p:txBody>
      </p:sp>
      <p:grpSp>
        <p:nvGrpSpPr>
          <p:cNvPr id="6" name="Google Shape;799;p36"/>
          <p:cNvGrpSpPr/>
          <p:nvPr/>
        </p:nvGrpSpPr>
        <p:grpSpPr>
          <a:xfrm>
            <a:off x="3378739" y="2214351"/>
            <a:ext cx="242647" cy="357399"/>
            <a:chOff x="6105800" y="2934650"/>
            <a:chExt cx="262725" cy="388875"/>
          </a:xfrm>
        </p:grpSpPr>
        <p:sp>
          <p:nvSpPr>
            <p:cNvPr id="7" name="Google Shape;800;p36"/>
            <p:cNvSpPr/>
            <p:nvPr/>
          </p:nvSpPr>
          <p:spPr>
            <a:xfrm>
              <a:off x="6231975" y="3072900"/>
              <a:ext cx="22500" cy="57050"/>
            </a:xfrm>
            <a:custGeom>
              <a:avLst/>
              <a:gdLst/>
              <a:ahLst/>
              <a:cxnLst/>
              <a:rect l="l" t="t" r="r" b="b"/>
              <a:pathLst>
                <a:path w="900" h="2282" extrusionOk="0">
                  <a:moveTo>
                    <a:pt x="0" y="0"/>
                  </a:moveTo>
                  <a:lnTo>
                    <a:pt x="0" y="2282"/>
                  </a:lnTo>
                  <a:lnTo>
                    <a:pt x="899" y="2282"/>
                  </a:lnTo>
                  <a:lnTo>
                    <a:pt x="899" y="0"/>
                  </a:lnTo>
                  <a:close/>
                </a:path>
              </a:pathLst>
            </a:custGeom>
            <a:solidFill>
              <a:srgbClr val="F3F5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 name="Google Shape;801;p36"/>
            <p:cNvSpPr/>
            <p:nvPr/>
          </p:nvSpPr>
          <p:spPr>
            <a:xfrm>
              <a:off x="6243200" y="3072900"/>
              <a:ext cx="11275" cy="57050"/>
            </a:xfrm>
            <a:custGeom>
              <a:avLst/>
              <a:gdLst/>
              <a:ahLst/>
              <a:cxnLst/>
              <a:rect l="l" t="t" r="r" b="b"/>
              <a:pathLst>
                <a:path w="451" h="2282" extrusionOk="0">
                  <a:moveTo>
                    <a:pt x="1" y="0"/>
                  </a:moveTo>
                  <a:lnTo>
                    <a:pt x="1" y="2282"/>
                  </a:lnTo>
                  <a:lnTo>
                    <a:pt x="450" y="2282"/>
                  </a:lnTo>
                  <a:lnTo>
                    <a:pt x="450" y="0"/>
                  </a:lnTo>
                  <a:close/>
                </a:path>
              </a:pathLst>
            </a:custGeom>
            <a:solidFill>
              <a:srgbClr val="E1E6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802;p36"/>
            <p:cNvSpPr/>
            <p:nvPr/>
          </p:nvSpPr>
          <p:spPr>
            <a:xfrm>
              <a:off x="6105800" y="3117700"/>
              <a:ext cx="240275" cy="205825"/>
            </a:xfrm>
            <a:custGeom>
              <a:avLst/>
              <a:gdLst/>
              <a:ahLst/>
              <a:cxnLst/>
              <a:rect l="l" t="t" r="r" b="b"/>
              <a:pathLst>
                <a:path w="9611" h="8233" extrusionOk="0">
                  <a:moveTo>
                    <a:pt x="5474" y="1"/>
                  </a:moveTo>
                  <a:cubicBezTo>
                    <a:pt x="4463" y="1"/>
                    <a:pt x="3432" y="376"/>
                    <a:pt x="2593" y="1216"/>
                  </a:cubicBezTo>
                  <a:cubicBezTo>
                    <a:pt x="1" y="3808"/>
                    <a:pt x="1833" y="8232"/>
                    <a:pt x="5497" y="8232"/>
                  </a:cubicBezTo>
                  <a:cubicBezTo>
                    <a:pt x="7778" y="8232"/>
                    <a:pt x="9610" y="6400"/>
                    <a:pt x="9610" y="4119"/>
                  </a:cubicBezTo>
                  <a:cubicBezTo>
                    <a:pt x="9610" y="1641"/>
                    <a:pt x="7586" y="1"/>
                    <a:pt x="5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803;p36"/>
            <p:cNvSpPr/>
            <p:nvPr/>
          </p:nvSpPr>
          <p:spPr>
            <a:xfrm>
              <a:off x="6171475" y="2934650"/>
              <a:ext cx="95100" cy="160750"/>
            </a:xfrm>
            <a:custGeom>
              <a:avLst/>
              <a:gdLst/>
              <a:ahLst/>
              <a:cxnLst/>
              <a:rect l="l" t="t" r="r" b="b"/>
              <a:pathLst>
                <a:path w="3804" h="6430" extrusionOk="0">
                  <a:moveTo>
                    <a:pt x="900" y="0"/>
                  </a:moveTo>
                  <a:lnTo>
                    <a:pt x="1" y="3422"/>
                  </a:lnTo>
                  <a:lnTo>
                    <a:pt x="900" y="6429"/>
                  </a:lnTo>
                  <a:lnTo>
                    <a:pt x="2870" y="6429"/>
                  </a:lnTo>
                  <a:lnTo>
                    <a:pt x="3803" y="3249"/>
                  </a:lnTo>
                  <a:lnTo>
                    <a:pt x="28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804;p36"/>
            <p:cNvSpPr/>
            <p:nvPr/>
          </p:nvSpPr>
          <p:spPr>
            <a:xfrm>
              <a:off x="6117900" y="2934650"/>
              <a:ext cx="76075" cy="160750"/>
            </a:xfrm>
            <a:custGeom>
              <a:avLst/>
              <a:gdLst/>
              <a:ahLst/>
              <a:cxnLst/>
              <a:rect l="l" t="t" r="r" b="b"/>
              <a:pathLst>
                <a:path w="3043" h="6430" extrusionOk="0">
                  <a:moveTo>
                    <a:pt x="1" y="0"/>
                  </a:moveTo>
                  <a:lnTo>
                    <a:pt x="1" y="4390"/>
                  </a:lnTo>
                  <a:lnTo>
                    <a:pt x="3043" y="6429"/>
                  </a:lnTo>
                  <a:lnTo>
                    <a:pt x="30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805;p36"/>
            <p:cNvSpPr/>
            <p:nvPr/>
          </p:nvSpPr>
          <p:spPr>
            <a:xfrm>
              <a:off x="6243200" y="2934650"/>
              <a:ext cx="71750" cy="160750"/>
            </a:xfrm>
            <a:custGeom>
              <a:avLst/>
              <a:gdLst/>
              <a:ahLst/>
              <a:cxnLst/>
              <a:rect l="l" t="t" r="r" b="b"/>
              <a:pathLst>
                <a:path w="2870" h="6430" extrusionOk="0">
                  <a:moveTo>
                    <a:pt x="1" y="0"/>
                  </a:moveTo>
                  <a:lnTo>
                    <a:pt x="1" y="6429"/>
                  </a:lnTo>
                  <a:lnTo>
                    <a:pt x="1971" y="6429"/>
                  </a:lnTo>
                  <a:lnTo>
                    <a:pt x="2870" y="3249"/>
                  </a:lnTo>
                  <a:lnTo>
                    <a:pt x="19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806;p36"/>
            <p:cNvSpPr/>
            <p:nvPr/>
          </p:nvSpPr>
          <p:spPr>
            <a:xfrm>
              <a:off x="6292475" y="2934650"/>
              <a:ext cx="76050" cy="160750"/>
            </a:xfrm>
            <a:custGeom>
              <a:avLst/>
              <a:gdLst/>
              <a:ahLst/>
              <a:cxnLst/>
              <a:rect l="l" t="t" r="r" b="b"/>
              <a:pathLst>
                <a:path w="3042" h="6430" extrusionOk="0">
                  <a:moveTo>
                    <a:pt x="0" y="0"/>
                  </a:moveTo>
                  <a:lnTo>
                    <a:pt x="0" y="6429"/>
                  </a:lnTo>
                  <a:lnTo>
                    <a:pt x="3042" y="4390"/>
                  </a:lnTo>
                  <a:lnTo>
                    <a:pt x="30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807;p36"/>
            <p:cNvSpPr/>
            <p:nvPr/>
          </p:nvSpPr>
          <p:spPr>
            <a:xfrm>
              <a:off x="6243200" y="3117825"/>
              <a:ext cx="102875" cy="205700"/>
            </a:xfrm>
            <a:custGeom>
              <a:avLst/>
              <a:gdLst/>
              <a:ahLst/>
              <a:cxnLst/>
              <a:rect l="l" t="t" r="r" b="b"/>
              <a:pathLst>
                <a:path w="4115" h="8228" extrusionOk="0">
                  <a:moveTo>
                    <a:pt x="1" y="1"/>
                  </a:moveTo>
                  <a:lnTo>
                    <a:pt x="1" y="8227"/>
                  </a:lnTo>
                  <a:cubicBezTo>
                    <a:pt x="2282" y="8227"/>
                    <a:pt x="4114" y="6395"/>
                    <a:pt x="4114" y="4114"/>
                  </a:cubicBezTo>
                  <a:cubicBezTo>
                    <a:pt x="4114" y="1867"/>
                    <a:pt x="2282" y="1"/>
                    <a:pt x="1" y="1"/>
                  </a:cubicBez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808;p36"/>
            <p:cNvSpPr/>
            <p:nvPr/>
          </p:nvSpPr>
          <p:spPr>
            <a:xfrm>
              <a:off x="6172350" y="3145475"/>
              <a:ext cx="141750" cy="135700"/>
            </a:xfrm>
            <a:custGeom>
              <a:avLst/>
              <a:gdLst/>
              <a:ahLst/>
              <a:cxnLst/>
              <a:rect l="l" t="t" r="r" b="b"/>
              <a:pathLst>
                <a:path w="5670" h="5428" extrusionOk="0">
                  <a:moveTo>
                    <a:pt x="2835" y="1"/>
                  </a:moveTo>
                  <a:lnTo>
                    <a:pt x="1971" y="1798"/>
                  </a:lnTo>
                  <a:lnTo>
                    <a:pt x="0" y="2075"/>
                  </a:lnTo>
                  <a:lnTo>
                    <a:pt x="1418" y="3457"/>
                  </a:lnTo>
                  <a:lnTo>
                    <a:pt x="1072" y="5427"/>
                  </a:lnTo>
                  <a:lnTo>
                    <a:pt x="2835" y="4494"/>
                  </a:lnTo>
                  <a:lnTo>
                    <a:pt x="4598" y="5427"/>
                  </a:lnTo>
                  <a:lnTo>
                    <a:pt x="4217" y="3457"/>
                  </a:lnTo>
                  <a:lnTo>
                    <a:pt x="5669" y="2075"/>
                  </a:lnTo>
                  <a:lnTo>
                    <a:pt x="3699" y="1798"/>
                  </a:lnTo>
                  <a:lnTo>
                    <a:pt x="28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809;p36"/>
            <p:cNvSpPr/>
            <p:nvPr/>
          </p:nvSpPr>
          <p:spPr>
            <a:xfrm>
              <a:off x="6244075" y="3145475"/>
              <a:ext cx="70875" cy="135700"/>
            </a:xfrm>
            <a:custGeom>
              <a:avLst/>
              <a:gdLst/>
              <a:ahLst/>
              <a:cxnLst/>
              <a:rect l="l" t="t" r="r" b="b"/>
              <a:pathLst>
                <a:path w="2835" h="5428" extrusionOk="0">
                  <a:moveTo>
                    <a:pt x="0" y="1"/>
                  </a:moveTo>
                  <a:lnTo>
                    <a:pt x="0" y="4494"/>
                  </a:lnTo>
                  <a:lnTo>
                    <a:pt x="1729" y="5427"/>
                  </a:lnTo>
                  <a:lnTo>
                    <a:pt x="1383" y="3457"/>
                  </a:lnTo>
                  <a:lnTo>
                    <a:pt x="2835" y="2075"/>
                  </a:lnTo>
                  <a:lnTo>
                    <a:pt x="864" y="1798"/>
                  </a:lnTo>
                  <a:lnTo>
                    <a:pt x="0" y="1"/>
                  </a:ln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 name="Google Shape;810;p36"/>
          <p:cNvGrpSpPr/>
          <p:nvPr/>
        </p:nvGrpSpPr>
        <p:grpSpPr>
          <a:xfrm>
            <a:off x="3337709" y="974175"/>
            <a:ext cx="283677" cy="388875"/>
            <a:chOff x="6900800" y="2934650"/>
            <a:chExt cx="388900" cy="388875"/>
          </a:xfrm>
        </p:grpSpPr>
        <p:sp>
          <p:nvSpPr>
            <p:cNvPr id="18" name="Google Shape;811;p36"/>
            <p:cNvSpPr/>
            <p:nvPr/>
          </p:nvSpPr>
          <p:spPr>
            <a:xfrm>
              <a:off x="7084000" y="3104875"/>
              <a:ext cx="22500" cy="218650"/>
            </a:xfrm>
            <a:custGeom>
              <a:avLst/>
              <a:gdLst/>
              <a:ahLst/>
              <a:cxnLst/>
              <a:rect l="l" t="t" r="r" b="b"/>
              <a:pathLst>
                <a:path w="900" h="8746" extrusionOk="0">
                  <a:moveTo>
                    <a:pt x="1" y="0"/>
                  </a:moveTo>
                  <a:lnTo>
                    <a:pt x="1" y="8745"/>
                  </a:lnTo>
                  <a:lnTo>
                    <a:pt x="899" y="8745"/>
                  </a:lnTo>
                  <a:lnTo>
                    <a:pt x="899" y="0"/>
                  </a:lnTo>
                  <a:close/>
                </a:path>
              </a:pathLst>
            </a:custGeom>
            <a:solidFill>
              <a:srgbClr val="F3F5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812;p36"/>
            <p:cNvSpPr/>
            <p:nvPr/>
          </p:nvSpPr>
          <p:spPr>
            <a:xfrm>
              <a:off x="6957850" y="3264725"/>
              <a:ext cx="22475" cy="58800"/>
            </a:xfrm>
            <a:custGeom>
              <a:avLst/>
              <a:gdLst/>
              <a:ahLst/>
              <a:cxnLst/>
              <a:rect l="l" t="t" r="r" b="b"/>
              <a:pathLst>
                <a:path w="899" h="2352" extrusionOk="0">
                  <a:moveTo>
                    <a:pt x="0" y="1"/>
                  </a:moveTo>
                  <a:lnTo>
                    <a:pt x="0" y="2351"/>
                  </a:lnTo>
                  <a:lnTo>
                    <a:pt x="899" y="2351"/>
                  </a:lnTo>
                  <a:lnTo>
                    <a:pt x="899" y="1"/>
                  </a:lnTo>
                  <a:close/>
                </a:path>
              </a:pathLst>
            </a:custGeom>
            <a:solidFill>
              <a:srgbClr val="F3F5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813;p36"/>
            <p:cNvSpPr/>
            <p:nvPr/>
          </p:nvSpPr>
          <p:spPr>
            <a:xfrm>
              <a:off x="7210175" y="3264725"/>
              <a:ext cx="22475" cy="58800"/>
            </a:xfrm>
            <a:custGeom>
              <a:avLst/>
              <a:gdLst/>
              <a:ahLst/>
              <a:cxnLst/>
              <a:rect l="l" t="t" r="r" b="b"/>
              <a:pathLst>
                <a:path w="899" h="2352" extrusionOk="0">
                  <a:moveTo>
                    <a:pt x="0" y="1"/>
                  </a:moveTo>
                  <a:lnTo>
                    <a:pt x="0" y="2351"/>
                  </a:lnTo>
                  <a:lnTo>
                    <a:pt x="899" y="2351"/>
                  </a:lnTo>
                  <a:lnTo>
                    <a:pt x="899" y="1"/>
                  </a:lnTo>
                  <a:close/>
                </a:path>
              </a:pathLst>
            </a:custGeom>
            <a:solidFill>
              <a:srgbClr val="F3F5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814;p36"/>
            <p:cNvSpPr/>
            <p:nvPr/>
          </p:nvSpPr>
          <p:spPr>
            <a:xfrm>
              <a:off x="7221400" y="3264725"/>
              <a:ext cx="11250" cy="58800"/>
            </a:xfrm>
            <a:custGeom>
              <a:avLst/>
              <a:gdLst/>
              <a:ahLst/>
              <a:cxnLst/>
              <a:rect l="l" t="t" r="r" b="b"/>
              <a:pathLst>
                <a:path w="450" h="2352" extrusionOk="0">
                  <a:moveTo>
                    <a:pt x="1" y="1"/>
                  </a:moveTo>
                  <a:lnTo>
                    <a:pt x="1" y="2351"/>
                  </a:lnTo>
                  <a:lnTo>
                    <a:pt x="450" y="2351"/>
                  </a:lnTo>
                  <a:lnTo>
                    <a:pt x="450" y="1"/>
                  </a:ln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815;p36"/>
            <p:cNvSpPr/>
            <p:nvPr/>
          </p:nvSpPr>
          <p:spPr>
            <a:xfrm>
              <a:off x="7095250" y="3104875"/>
              <a:ext cx="11250" cy="218650"/>
            </a:xfrm>
            <a:custGeom>
              <a:avLst/>
              <a:gdLst/>
              <a:ahLst/>
              <a:cxnLst/>
              <a:rect l="l" t="t" r="r" b="b"/>
              <a:pathLst>
                <a:path w="450" h="8746" extrusionOk="0">
                  <a:moveTo>
                    <a:pt x="0" y="0"/>
                  </a:moveTo>
                  <a:lnTo>
                    <a:pt x="0" y="8745"/>
                  </a:lnTo>
                  <a:lnTo>
                    <a:pt x="449" y="8745"/>
                  </a:lnTo>
                  <a:lnTo>
                    <a:pt x="449" y="0"/>
                  </a:ln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816;p36"/>
            <p:cNvSpPr/>
            <p:nvPr/>
          </p:nvSpPr>
          <p:spPr>
            <a:xfrm>
              <a:off x="6969075" y="3264725"/>
              <a:ext cx="11250" cy="58800"/>
            </a:xfrm>
            <a:custGeom>
              <a:avLst/>
              <a:gdLst/>
              <a:ahLst/>
              <a:cxnLst/>
              <a:rect l="l" t="t" r="r" b="b"/>
              <a:pathLst>
                <a:path w="450" h="2352" extrusionOk="0">
                  <a:moveTo>
                    <a:pt x="1" y="1"/>
                  </a:moveTo>
                  <a:lnTo>
                    <a:pt x="1" y="2351"/>
                  </a:lnTo>
                  <a:lnTo>
                    <a:pt x="450" y="2351"/>
                  </a:lnTo>
                  <a:lnTo>
                    <a:pt x="450" y="1"/>
                  </a:ln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817;p36"/>
            <p:cNvSpPr/>
            <p:nvPr/>
          </p:nvSpPr>
          <p:spPr>
            <a:xfrm>
              <a:off x="7026975" y="2934650"/>
              <a:ext cx="136550" cy="181475"/>
            </a:xfrm>
            <a:custGeom>
              <a:avLst/>
              <a:gdLst/>
              <a:ahLst/>
              <a:cxnLst/>
              <a:rect l="l" t="t" r="r" b="b"/>
              <a:pathLst>
                <a:path w="5462" h="7259" extrusionOk="0">
                  <a:moveTo>
                    <a:pt x="2731" y="0"/>
                  </a:moveTo>
                  <a:cubicBezTo>
                    <a:pt x="2143" y="588"/>
                    <a:pt x="1832" y="1832"/>
                    <a:pt x="1832" y="2662"/>
                  </a:cubicBezTo>
                  <a:lnTo>
                    <a:pt x="1832" y="2731"/>
                  </a:lnTo>
                  <a:lnTo>
                    <a:pt x="0" y="3180"/>
                  </a:lnTo>
                  <a:lnTo>
                    <a:pt x="0" y="4563"/>
                  </a:lnTo>
                  <a:lnTo>
                    <a:pt x="1832" y="4563"/>
                  </a:lnTo>
                  <a:lnTo>
                    <a:pt x="1832" y="5945"/>
                  </a:lnTo>
                  <a:lnTo>
                    <a:pt x="899" y="6360"/>
                  </a:lnTo>
                  <a:lnTo>
                    <a:pt x="899" y="7259"/>
                  </a:lnTo>
                  <a:lnTo>
                    <a:pt x="4528" y="7259"/>
                  </a:lnTo>
                  <a:lnTo>
                    <a:pt x="4528" y="6360"/>
                  </a:lnTo>
                  <a:lnTo>
                    <a:pt x="3630" y="5945"/>
                  </a:lnTo>
                  <a:lnTo>
                    <a:pt x="3630" y="4563"/>
                  </a:lnTo>
                  <a:lnTo>
                    <a:pt x="5462" y="4563"/>
                  </a:lnTo>
                  <a:lnTo>
                    <a:pt x="5462" y="3180"/>
                  </a:lnTo>
                  <a:lnTo>
                    <a:pt x="3630" y="2731"/>
                  </a:lnTo>
                  <a:lnTo>
                    <a:pt x="3630" y="2662"/>
                  </a:lnTo>
                  <a:cubicBezTo>
                    <a:pt x="3630" y="1832"/>
                    <a:pt x="3319" y="588"/>
                    <a:pt x="2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818;p36"/>
            <p:cNvSpPr/>
            <p:nvPr/>
          </p:nvSpPr>
          <p:spPr>
            <a:xfrm>
              <a:off x="6900800" y="3093625"/>
              <a:ext cx="136575" cy="182375"/>
            </a:xfrm>
            <a:custGeom>
              <a:avLst/>
              <a:gdLst/>
              <a:ahLst/>
              <a:cxnLst/>
              <a:rect l="l" t="t" r="r" b="b"/>
              <a:pathLst>
                <a:path w="5463" h="7295" extrusionOk="0">
                  <a:moveTo>
                    <a:pt x="2732" y="1"/>
                  </a:moveTo>
                  <a:cubicBezTo>
                    <a:pt x="2144" y="589"/>
                    <a:pt x="1833" y="1833"/>
                    <a:pt x="1833" y="2662"/>
                  </a:cubicBezTo>
                  <a:lnTo>
                    <a:pt x="1833" y="2732"/>
                  </a:lnTo>
                  <a:lnTo>
                    <a:pt x="1" y="3215"/>
                  </a:lnTo>
                  <a:lnTo>
                    <a:pt x="1" y="4563"/>
                  </a:lnTo>
                  <a:lnTo>
                    <a:pt x="1833" y="4563"/>
                  </a:lnTo>
                  <a:lnTo>
                    <a:pt x="1833" y="5946"/>
                  </a:lnTo>
                  <a:lnTo>
                    <a:pt x="900" y="6395"/>
                  </a:lnTo>
                  <a:lnTo>
                    <a:pt x="900" y="7294"/>
                  </a:lnTo>
                  <a:lnTo>
                    <a:pt x="4563" y="7294"/>
                  </a:lnTo>
                  <a:lnTo>
                    <a:pt x="4563" y="6395"/>
                  </a:lnTo>
                  <a:lnTo>
                    <a:pt x="3630" y="5946"/>
                  </a:lnTo>
                  <a:lnTo>
                    <a:pt x="3630" y="4563"/>
                  </a:lnTo>
                  <a:lnTo>
                    <a:pt x="5462" y="4563"/>
                  </a:lnTo>
                  <a:lnTo>
                    <a:pt x="5462" y="3215"/>
                  </a:lnTo>
                  <a:lnTo>
                    <a:pt x="3630" y="2732"/>
                  </a:lnTo>
                  <a:lnTo>
                    <a:pt x="3630" y="2662"/>
                  </a:lnTo>
                  <a:cubicBezTo>
                    <a:pt x="3630" y="1833"/>
                    <a:pt x="3319" y="589"/>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819;p36"/>
            <p:cNvSpPr/>
            <p:nvPr/>
          </p:nvSpPr>
          <p:spPr>
            <a:xfrm>
              <a:off x="7153125" y="3093625"/>
              <a:ext cx="136575" cy="182375"/>
            </a:xfrm>
            <a:custGeom>
              <a:avLst/>
              <a:gdLst/>
              <a:ahLst/>
              <a:cxnLst/>
              <a:rect l="l" t="t" r="r" b="b"/>
              <a:pathLst>
                <a:path w="5463" h="7295" extrusionOk="0">
                  <a:moveTo>
                    <a:pt x="2732" y="1"/>
                  </a:moveTo>
                  <a:cubicBezTo>
                    <a:pt x="2144" y="589"/>
                    <a:pt x="1833" y="1833"/>
                    <a:pt x="1833" y="2662"/>
                  </a:cubicBezTo>
                  <a:lnTo>
                    <a:pt x="1833" y="2732"/>
                  </a:lnTo>
                  <a:lnTo>
                    <a:pt x="1" y="3215"/>
                  </a:lnTo>
                  <a:lnTo>
                    <a:pt x="1" y="4563"/>
                  </a:lnTo>
                  <a:lnTo>
                    <a:pt x="1833" y="4563"/>
                  </a:lnTo>
                  <a:lnTo>
                    <a:pt x="1833" y="5946"/>
                  </a:lnTo>
                  <a:lnTo>
                    <a:pt x="900" y="6395"/>
                  </a:lnTo>
                  <a:lnTo>
                    <a:pt x="900" y="7294"/>
                  </a:lnTo>
                  <a:lnTo>
                    <a:pt x="4563" y="7294"/>
                  </a:lnTo>
                  <a:lnTo>
                    <a:pt x="4563" y="6395"/>
                  </a:lnTo>
                  <a:lnTo>
                    <a:pt x="3630" y="5946"/>
                  </a:lnTo>
                  <a:lnTo>
                    <a:pt x="3630" y="4563"/>
                  </a:lnTo>
                  <a:lnTo>
                    <a:pt x="5462" y="4563"/>
                  </a:lnTo>
                  <a:lnTo>
                    <a:pt x="5462" y="3215"/>
                  </a:lnTo>
                  <a:lnTo>
                    <a:pt x="3630" y="2732"/>
                  </a:lnTo>
                  <a:lnTo>
                    <a:pt x="3630" y="2662"/>
                  </a:lnTo>
                  <a:cubicBezTo>
                    <a:pt x="3630" y="1833"/>
                    <a:pt x="3319" y="589"/>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820;p36"/>
            <p:cNvSpPr/>
            <p:nvPr/>
          </p:nvSpPr>
          <p:spPr>
            <a:xfrm>
              <a:off x="7221400" y="3093625"/>
              <a:ext cx="68300" cy="182375"/>
            </a:xfrm>
            <a:custGeom>
              <a:avLst/>
              <a:gdLst/>
              <a:ahLst/>
              <a:cxnLst/>
              <a:rect l="l" t="t" r="r" b="b"/>
              <a:pathLst>
                <a:path w="2732" h="7295" extrusionOk="0">
                  <a:moveTo>
                    <a:pt x="1" y="1"/>
                  </a:moveTo>
                  <a:lnTo>
                    <a:pt x="1" y="7294"/>
                  </a:lnTo>
                  <a:lnTo>
                    <a:pt x="1832" y="7294"/>
                  </a:lnTo>
                  <a:lnTo>
                    <a:pt x="1832" y="6395"/>
                  </a:lnTo>
                  <a:lnTo>
                    <a:pt x="899" y="5946"/>
                  </a:lnTo>
                  <a:lnTo>
                    <a:pt x="899" y="4563"/>
                  </a:lnTo>
                  <a:lnTo>
                    <a:pt x="2731" y="4563"/>
                  </a:lnTo>
                  <a:lnTo>
                    <a:pt x="2731" y="3215"/>
                  </a:lnTo>
                  <a:lnTo>
                    <a:pt x="899" y="2732"/>
                  </a:lnTo>
                  <a:lnTo>
                    <a:pt x="899" y="2662"/>
                  </a:lnTo>
                  <a:cubicBezTo>
                    <a:pt x="899" y="1833"/>
                    <a:pt x="588" y="589"/>
                    <a:pt x="1" y="1"/>
                  </a:cubicBez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821;p36"/>
            <p:cNvSpPr/>
            <p:nvPr/>
          </p:nvSpPr>
          <p:spPr>
            <a:xfrm>
              <a:off x="7095250" y="2934650"/>
              <a:ext cx="68275" cy="182350"/>
            </a:xfrm>
            <a:custGeom>
              <a:avLst/>
              <a:gdLst/>
              <a:ahLst/>
              <a:cxnLst/>
              <a:rect l="l" t="t" r="r" b="b"/>
              <a:pathLst>
                <a:path w="2731" h="7294" extrusionOk="0">
                  <a:moveTo>
                    <a:pt x="0" y="0"/>
                  </a:moveTo>
                  <a:lnTo>
                    <a:pt x="0" y="7293"/>
                  </a:lnTo>
                  <a:lnTo>
                    <a:pt x="1832" y="7293"/>
                  </a:lnTo>
                  <a:lnTo>
                    <a:pt x="1832" y="6360"/>
                  </a:lnTo>
                  <a:lnTo>
                    <a:pt x="899" y="5945"/>
                  </a:lnTo>
                  <a:lnTo>
                    <a:pt x="899" y="4563"/>
                  </a:lnTo>
                  <a:lnTo>
                    <a:pt x="2731" y="4563"/>
                  </a:lnTo>
                  <a:lnTo>
                    <a:pt x="2731" y="3180"/>
                  </a:lnTo>
                  <a:lnTo>
                    <a:pt x="899" y="2731"/>
                  </a:lnTo>
                  <a:lnTo>
                    <a:pt x="899" y="2662"/>
                  </a:lnTo>
                  <a:cubicBezTo>
                    <a:pt x="899" y="1832"/>
                    <a:pt x="588" y="588"/>
                    <a:pt x="0" y="0"/>
                  </a:cubicBez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822;p36"/>
            <p:cNvSpPr/>
            <p:nvPr/>
          </p:nvSpPr>
          <p:spPr>
            <a:xfrm>
              <a:off x="6969075" y="3093625"/>
              <a:ext cx="68300" cy="182375"/>
            </a:xfrm>
            <a:custGeom>
              <a:avLst/>
              <a:gdLst/>
              <a:ahLst/>
              <a:cxnLst/>
              <a:rect l="l" t="t" r="r" b="b"/>
              <a:pathLst>
                <a:path w="2732" h="7295" extrusionOk="0">
                  <a:moveTo>
                    <a:pt x="1" y="1"/>
                  </a:moveTo>
                  <a:lnTo>
                    <a:pt x="1" y="7294"/>
                  </a:lnTo>
                  <a:lnTo>
                    <a:pt x="1832" y="7294"/>
                  </a:lnTo>
                  <a:lnTo>
                    <a:pt x="1832" y="6395"/>
                  </a:lnTo>
                  <a:lnTo>
                    <a:pt x="899" y="5946"/>
                  </a:lnTo>
                  <a:lnTo>
                    <a:pt x="899" y="4563"/>
                  </a:lnTo>
                  <a:lnTo>
                    <a:pt x="2731" y="4563"/>
                  </a:lnTo>
                  <a:lnTo>
                    <a:pt x="2731" y="3215"/>
                  </a:lnTo>
                  <a:lnTo>
                    <a:pt x="899" y="2732"/>
                  </a:lnTo>
                  <a:lnTo>
                    <a:pt x="899" y="2662"/>
                  </a:lnTo>
                  <a:cubicBezTo>
                    <a:pt x="899" y="1833"/>
                    <a:pt x="588" y="589"/>
                    <a:pt x="1" y="1"/>
                  </a:cubicBez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 name="Google Shape;2212;p48"/>
          <p:cNvGrpSpPr/>
          <p:nvPr/>
        </p:nvGrpSpPr>
        <p:grpSpPr>
          <a:xfrm>
            <a:off x="3311854" y="3118874"/>
            <a:ext cx="336691" cy="282227"/>
            <a:chOff x="2692500" y="2328900"/>
            <a:chExt cx="390625" cy="341350"/>
          </a:xfrm>
        </p:grpSpPr>
        <p:sp>
          <p:nvSpPr>
            <p:cNvPr id="47" name="Google Shape;2213;p48"/>
            <p:cNvSpPr/>
            <p:nvPr/>
          </p:nvSpPr>
          <p:spPr>
            <a:xfrm>
              <a:off x="2740025" y="2532825"/>
              <a:ext cx="295550" cy="83850"/>
            </a:xfrm>
            <a:custGeom>
              <a:avLst/>
              <a:gdLst/>
              <a:ahLst/>
              <a:cxnLst/>
              <a:rect l="l" t="t" r="r" b="b"/>
              <a:pathLst>
                <a:path w="11822" h="3354" extrusionOk="0">
                  <a:moveTo>
                    <a:pt x="5911" y="1"/>
                  </a:moveTo>
                  <a:lnTo>
                    <a:pt x="1" y="761"/>
                  </a:lnTo>
                  <a:lnTo>
                    <a:pt x="1" y="2316"/>
                  </a:lnTo>
                  <a:lnTo>
                    <a:pt x="5911" y="3353"/>
                  </a:lnTo>
                  <a:lnTo>
                    <a:pt x="11822" y="2316"/>
                  </a:lnTo>
                  <a:lnTo>
                    <a:pt x="11822" y="761"/>
                  </a:lnTo>
                  <a:lnTo>
                    <a:pt x="59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2214;p48"/>
            <p:cNvSpPr/>
            <p:nvPr/>
          </p:nvSpPr>
          <p:spPr>
            <a:xfrm>
              <a:off x="2887800" y="2532825"/>
              <a:ext cx="147775" cy="83850"/>
            </a:xfrm>
            <a:custGeom>
              <a:avLst/>
              <a:gdLst/>
              <a:ahLst/>
              <a:cxnLst/>
              <a:rect l="l" t="t" r="r" b="b"/>
              <a:pathLst>
                <a:path w="5911" h="3354" extrusionOk="0">
                  <a:moveTo>
                    <a:pt x="0" y="1"/>
                  </a:moveTo>
                  <a:lnTo>
                    <a:pt x="0" y="3353"/>
                  </a:lnTo>
                  <a:lnTo>
                    <a:pt x="5911" y="2316"/>
                  </a:lnTo>
                  <a:lnTo>
                    <a:pt x="5911" y="761"/>
                  </a:lnTo>
                  <a:lnTo>
                    <a:pt x="0" y="1"/>
                  </a:ln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2215;p48"/>
            <p:cNvSpPr/>
            <p:nvPr/>
          </p:nvSpPr>
          <p:spPr>
            <a:xfrm>
              <a:off x="2740025" y="2590725"/>
              <a:ext cx="295550" cy="79525"/>
            </a:xfrm>
            <a:custGeom>
              <a:avLst/>
              <a:gdLst/>
              <a:ahLst/>
              <a:cxnLst/>
              <a:rect l="l" t="t" r="r" b="b"/>
              <a:pathLst>
                <a:path w="11822" h="3181" extrusionOk="0">
                  <a:moveTo>
                    <a:pt x="1" y="0"/>
                  </a:moveTo>
                  <a:cubicBezTo>
                    <a:pt x="1" y="1763"/>
                    <a:pt x="1418" y="3180"/>
                    <a:pt x="3181" y="3180"/>
                  </a:cubicBezTo>
                  <a:lnTo>
                    <a:pt x="8642" y="3180"/>
                  </a:lnTo>
                  <a:cubicBezTo>
                    <a:pt x="10405" y="3180"/>
                    <a:pt x="11822" y="1763"/>
                    <a:pt x="1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2216;p48"/>
            <p:cNvSpPr/>
            <p:nvPr/>
          </p:nvSpPr>
          <p:spPr>
            <a:xfrm>
              <a:off x="2887800" y="2590725"/>
              <a:ext cx="147775" cy="79525"/>
            </a:xfrm>
            <a:custGeom>
              <a:avLst/>
              <a:gdLst/>
              <a:ahLst/>
              <a:cxnLst/>
              <a:rect l="l" t="t" r="r" b="b"/>
              <a:pathLst>
                <a:path w="5911" h="3181" extrusionOk="0">
                  <a:moveTo>
                    <a:pt x="0" y="0"/>
                  </a:moveTo>
                  <a:lnTo>
                    <a:pt x="0" y="3180"/>
                  </a:lnTo>
                  <a:lnTo>
                    <a:pt x="2731" y="3180"/>
                  </a:lnTo>
                  <a:cubicBezTo>
                    <a:pt x="4494" y="3180"/>
                    <a:pt x="5911" y="1763"/>
                    <a:pt x="5911" y="0"/>
                  </a:cubicBez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2217;p48"/>
            <p:cNvSpPr/>
            <p:nvPr/>
          </p:nvSpPr>
          <p:spPr>
            <a:xfrm>
              <a:off x="2692500" y="2328900"/>
              <a:ext cx="390625" cy="223825"/>
            </a:xfrm>
            <a:custGeom>
              <a:avLst/>
              <a:gdLst/>
              <a:ahLst/>
              <a:cxnLst/>
              <a:rect l="l" t="t" r="r" b="b"/>
              <a:pathLst>
                <a:path w="15625" h="8953" extrusionOk="0">
                  <a:moveTo>
                    <a:pt x="7812" y="0"/>
                  </a:moveTo>
                  <a:cubicBezTo>
                    <a:pt x="3457" y="0"/>
                    <a:pt x="35" y="3180"/>
                    <a:pt x="35" y="5911"/>
                  </a:cubicBezTo>
                  <a:cubicBezTo>
                    <a:pt x="1" y="7190"/>
                    <a:pt x="727" y="8400"/>
                    <a:pt x="1902" y="8953"/>
                  </a:cubicBezTo>
                  <a:lnTo>
                    <a:pt x="13723" y="8953"/>
                  </a:lnTo>
                  <a:cubicBezTo>
                    <a:pt x="14898" y="8400"/>
                    <a:pt x="15624" y="7190"/>
                    <a:pt x="15590" y="5911"/>
                  </a:cubicBezTo>
                  <a:cubicBezTo>
                    <a:pt x="15590" y="3180"/>
                    <a:pt x="12168" y="0"/>
                    <a:pt x="78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2218;p48"/>
            <p:cNvSpPr/>
            <p:nvPr/>
          </p:nvSpPr>
          <p:spPr>
            <a:xfrm>
              <a:off x="2887800" y="2328900"/>
              <a:ext cx="195325" cy="222975"/>
            </a:xfrm>
            <a:custGeom>
              <a:avLst/>
              <a:gdLst/>
              <a:ahLst/>
              <a:cxnLst/>
              <a:rect l="l" t="t" r="r" b="b"/>
              <a:pathLst>
                <a:path w="7813" h="8919" extrusionOk="0">
                  <a:moveTo>
                    <a:pt x="0" y="0"/>
                  </a:moveTo>
                  <a:lnTo>
                    <a:pt x="0" y="8918"/>
                  </a:lnTo>
                  <a:lnTo>
                    <a:pt x="5911" y="8918"/>
                  </a:lnTo>
                  <a:cubicBezTo>
                    <a:pt x="7086" y="8400"/>
                    <a:pt x="7812" y="7190"/>
                    <a:pt x="7778" y="5911"/>
                  </a:cubicBezTo>
                  <a:cubicBezTo>
                    <a:pt x="7778" y="3180"/>
                    <a:pt x="4356" y="0"/>
                    <a:pt x="0" y="0"/>
                  </a:cubicBez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2219;p48"/>
            <p:cNvSpPr/>
            <p:nvPr/>
          </p:nvSpPr>
          <p:spPr>
            <a:xfrm>
              <a:off x="2816950" y="2385075"/>
              <a:ext cx="140875" cy="135675"/>
            </a:xfrm>
            <a:custGeom>
              <a:avLst/>
              <a:gdLst/>
              <a:ahLst/>
              <a:cxnLst/>
              <a:rect l="l" t="t" r="r" b="b"/>
              <a:pathLst>
                <a:path w="5635" h="5427" extrusionOk="0">
                  <a:moveTo>
                    <a:pt x="2834" y="0"/>
                  </a:moveTo>
                  <a:lnTo>
                    <a:pt x="1970" y="1798"/>
                  </a:lnTo>
                  <a:lnTo>
                    <a:pt x="0" y="2074"/>
                  </a:lnTo>
                  <a:lnTo>
                    <a:pt x="1417" y="3457"/>
                  </a:lnTo>
                  <a:lnTo>
                    <a:pt x="1072" y="5427"/>
                  </a:lnTo>
                  <a:lnTo>
                    <a:pt x="2834" y="4494"/>
                  </a:lnTo>
                  <a:lnTo>
                    <a:pt x="4597" y="5427"/>
                  </a:lnTo>
                  <a:lnTo>
                    <a:pt x="4597" y="5427"/>
                  </a:lnTo>
                  <a:lnTo>
                    <a:pt x="4217" y="3457"/>
                  </a:lnTo>
                  <a:lnTo>
                    <a:pt x="5634" y="2074"/>
                  </a:lnTo>
                  <a:lnTo>
                    <a:pt x="3698" y="1798"/>
                  </a:lnTo>
                  <a:lnTo>
                    <a:pt x="2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2220;p48"/>
            <p:cNvSpPr/>
            <p:nvPr/>
          </p:nvSpPr>
          <p:spPr>
            <a:xfrm>
              <a:off x="2887800" y="2385075"/>
              <a:ext cx="70875" cy="135675"/>
            </a:xfrm>
            <a:custGeom>
              <a:avLst/>
              <a:gdLst/>
              <a:ahLst/>
              <a:cxnLst/>
              <a:rect l="l" t="t" r="r" b="b"/>
              <a:pathLst>
                <a:path w="2835" h="5427" extrusionOk="0">
                  <a:moveTo>
                    <a:pt x="0" y="0"/>
                  </a:moveTo>
                  <a:lnTo>
                    <a:pt x="0" y="4494"/>
                  </a:lnTo>
                  <a:lnTo>
                    <a:pt x="1763" y="5427"/>
                  </a:lnTo>
                  <a:lnTo>
                    <a:pt x="1763" y="5427"/>
                  </a:lnTo>
                  <a:lnTo>
                    <a:pt x="1418" y="3457"/>
                  </a:lnTo>
                  <a:lnTo>
                    <a:pt x="2835" y="2074"/>
                  </a:lnTo>
                  <a:lnTo>
                    <a:pt x="864" y="1798"/>
                  </a:lnTo>
                  <a:lnTo>
                    <a:pt x="0" y="0"/>
                  </a:ln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46"/>
          <p:cNvSpPr/>
          <p:nvPr/>
        </p:nvSpPr>
        <p:spPr>
          <a:xfrm>
            <a:off x="4926541" y="3437054"/>
            <a:ext cx="4093800" cy="17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46"/>
          <p:cNvSpPr txBox="1">
            <a:spLocks noGrp="1"/>
          </p:cNvSpPr>
          <p:nvPr>
            <p:ph type="title"/>
          </p:nvPr>
        </p:nvSpPr>
        <p:spPr>
          <a:xfrm>
            <a:off x="1622959" y="242048"/>
            <a:ext cx="5898082" cy="66995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800" dirty="0"/>
              <a:t>Thank You for listening !</a:t>
            </a:r>
            <a:endParaRPr sz="4800" dirty="0"/>
          </a:p>
        </p:txBody>
      </p:sp>
      <p:grpSp>
        <p:nvGrpSpPr>
          <p:cNvPr id="1386" name="Google Shape;1386;p46"/>
          <p:cNvGrpSpPr/>
          <p:nvPr/>
        </p:nvGrpSpPr>
        <p:grpSpPr>
          <a:xfrm>
            <a:off x="227775" y="0"/>
            <a:ext cx="358201" cy="900623"/>
            <a:chOff x="227775" y="0"/>
            <a:chExt cx="358201" cy="900623"/>
          </a:xfrm>
        </p:grpSpPr>
        <p:sp>
          <p:nvSpPr>
            <p:cNvPr id="1387" name="Google Shape;1387;p46"/>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46"/>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46"/>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46"/>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46"/>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46"/>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98" name="Google Shape;1698;p46"/>
          <p:cNvGrpSpPr/>
          <p:nvPr/>
        </p:nvGrpSpPr>
        <p:grpSpPr>
          <a:xfrm>
            <a:off x="5244950" y="1412089"/>
            <a:ext cx="3425629" cy="2111449"/>
            <a:chOff x="4115975" y="839814"/>
            <a:chExt cx="3260975" cy="2009961"/>
          </a:xfrm>
        </p:grpSpPr>
        <p:sp>
          <p:nvSpPr>
            <p:cNvPr id="1699" name="Google Shape;1699;p46"/>
            <p:cNvSpPr/>
            <p:nvPr/>
          </p:nvSpPr>
          <p:spPr>
            <a:xfrm>
              <a:off x="5656800" y="2282725"/>
              <a:ext cx="387000" cy="566925"/>
            </a:xfrm>
            <a:custGeom>
              <a:avLst/>
              <a:gdLst/>
              <a:ahLst/>
              <a:cxnLst/>
              <a:rect l="l" t="t" r="r" b="b"/>
              <a:pathLst>
                <a:path w="15480" h="22677" extrusionOk="0">
                  <a:moveTo>
                    <a:pt x="482" y="0"/>
                  </a:moveTo>
                  <a:lnTo>
                    <a:pt x="7728" y="18492"/>
                  </a:lnTo>
                  <a:lnTo>
                    <a:pt x="6283" y="19072"/>
                  </a:lnTo>
                  <a:lnTo>
                    <a:pt x="778" y="21269"/>
                  </a:lnTo>
                  <a:cubicBezTo>
                    <a:pt x="309" y="21454"/>
                    <a:pt x="0" y="21911"/>
                    <a:pt x="0" y="22405"/>
                  </a:cubicBezTo>
                  <a:cubicBezTo>
                    <a:pt x="0" y="22553"/>
                    <a:pt x="124" y="22676"/>
                    <a:pt x="272" y="22676"/>
                  </a:cubicBezTo>
                  <a:lnTo>
                    <a:pt x="14899" y="22676"/>
                  </a:lnTo>
                  <a:cubicBezTo>
                    <a:pt x="15159" y="22676"/>
                    <a:pt x="15393" y="22516"/>
                    <a:pt x="15480" y="22281"/>
                  </a:cubicBezTo>
                  <a:lnTo>
                    <a:pt x="14961" y="20763"/>
                  </a:lnTo>
                  <a:lnTo>
                    <a:pt x="14147" y="18430"/>
                  </a:lnTo>
                  <a:lnTo>
                    <a:pt x="8690" y="0"/>
                  </a:ln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46"/>
            <p:cNvSpPr/>
            <p:nvPr/>
          </p:nvSpPr>
          <p:spPr>
            <a:xfrm>
              <a:off x="5656800" y="2670025"/>
              <a:ext cx="387300" cy="179625"/>
            </a:xfrm>
            <a:custGeom>
              <a:avLst/>
              <a:gdLst/>
              <a:ahLst/>
              <a:cxnLst/>
              <a:rect l="l" t="t" r="r" b="b"/>
              <a:pathLst>
                <a:path w="15492" h="7185" extrusionOk="0">
                  <a:moveTo>
                    <a:pt x="6555" y="0"/>
                  </a:moveTo>
                  <a:lnTo>
                    <a:pt x="7740" y="3000"/>
                  </a:lnTo>
                  <a:lnTo>
                    <a:pt x="6283" y="3580"/>
                  </a:lnTo>
                  <a:lnTo>
                    <a:pt x="778" y="5765"/>
                  </a:lnTo>
                  <a:cubicBezTo>
                    <a:pt x="309" y="5962"/>
                    <a:pt x="0" y="6407"/>
                    <a:pt x="0" y="6913"/>
                  </a:cubicBezTo>
                  <a:cubicBezTo>
                    <a:pt x="0" y="7061"/>
                    <a:pt x="124" y="7184"/>
                    <a:pt x="272" y="7184"/>
                  </a:cubicBezTo>
                  <a:lnTo>
                    <a:pt x="14912" y="7184"/>
                  </a:lnTo>
                  <a:cubicBezTo>
                    <a:pt x="15159" y="7172"/>
                    <a:pt x="15393" y="7024"/>
                    <a:pt x="15492" y="6777"/>
                  </a:cubicBezTo>
                  <a:lnTo>
                    <a:pt x="14961" y="5271"/>
                  </a:lnTo>
                  <a:lnTo>
                    <a:pt x="14147" y="2938"/>
                  </a:lnTo>
                  <a:lnTo>
                    <a:pt x="13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46"/>
            <p:cNvSpPr/>
            <p:nvPr/>
          </p:nvSpPr>
          <p:spPr>
            <a:xfrm>
              <a:off x="5656800" y="2759500"/>
              <a:ext cx="387000" cy="90150"/>
            </a:xfrm>
            <a:custGeom>
              <a:avLst/>
              <a:gdLst/>
              <a:ahLst/>
              <a:cxnLst/>
              <a:rect l="l" t="t" r="r" b="b"/>
              <a:pathLst>
                <a:path w="15480" h="3606" extrusionOk="0">
                  <a:moveTo>
                    <a:pt x="6283" y="1"/>
                  </a:moveTo>
                  <a:lnTo>
                    <a:pt x="778" y="2198"/>
                  </a:lnTo>
                  <a:cubicBezTo>
                    <a:pt x="309" y="2383"/>
                    <a:pt x="0" y="2840"/>
                    <a:pt x="0" y="3334"/>
                  </a:cubicBezTo>
                  <a:cubicBezTo>
                    <a:pt x="0" y="3482"/>
                    <a:pt x="124" y="3605"/>
                    <a:pt x="272" y="3605"/>
                  </a:cubicBezTo>
                  <a:lnTo>
                    <a:pt x="14899" y="3605"/>
                  </a:lnTo>
                  <a:cubicBezTo>
                    <a:pt x="15159" y="3605"/>
                    <a:pt x="15393" y="3445"/>
                    <a:pt x="15480" y="3210"/>
                  </a:cubicBezTo>
                  <a:lnTo>
                    <a:pt x="14949" y="1692"/>
                  </a:lnTo>
                  <a:lnTo>
                    <a:pt x="8925" y="1692"/>
                  </a:lnTo>
                  <a:cubicBezTo>
                    <a:pt x="8653" y="198"/>
                    <a:pt x="6283" y="1"/>
                    <a:pt x="6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46"/>
            <p:cNvSpPr/>
            <p:nvPr/>
          </p:nvSpPr>
          <p:spPr>
            <a:xfrm>
              <a:off x="4115975" y="2246300"/>
              <a:ext cx="568150" cy="603350"/>
            </a:xfrm>
            <a:custGeom>
              <a:avLst/>
              <a:gdLst/>
              <a:ahLst/>
              <a:cxnLst/>
              <a:rect l="l" t="t" r="r" b="b"/>
              <a:pathLst>
                <a:path w="22726" h="24134" extrusionOk="0">
                  <a:moveTo>
                    <a:pt x="14665" y="1"/>
                  </a:moveTo>
                  <a:lnTo>
                    <a:pt x="8443" y="19159"/>
                  </a:lnTo>
                  <a:lnTo>
                    <a:pt x="617" y="22714"/>
                  </a:lnTo>
                  <a:cubicBezTo>
                    <a:pt x="247" y="22874"/>
                    <a:pt x="0" y="23244"/>
                    <a:pt x="0" y="23652"/>
                  </a:cubicBezTo>
                  <a:cubicBezTo>
                    <a:pt x="0" y="23911"/>
                    <a:pt x="210" y="24133"/>
                    <a:pt x="481" y="24133"/>
                  </a:cubicBezTo>
                  <a:lnTo>
                    <a:pt x="11974" y="24133"/>
                  </a:lnTo>
                  <a:cubicBezTo>
                    <a:pt x="12443" y="24133"/>
                    <a:pt x="12862" y="23849"/>
                    <a:pt x="13035" y="23430"/>
                  </a:cubicBezTo>
                  <a:lnTo>
                    <a:pt x="14800" y="19159"/>
                  </a:lnTo>
                  <a:lnTo>
                    <a:pt x="22725" y="1"/>
                  </a:ln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46"/>
            <p:cNvSpPr/>
            <p:nvPr/>
          </p:nvSpPr>
          <p:spPr>
            <a:xfrm>
              <a:off x="4383200" y="2246300"/>
              <a:ext cx="300925" cy="305225"/>
            </a:xfrm>
            <a:custGeom>
              <a:avLst/>
              <a:gdLst/>
              <a:ahLst/>
              <a:cxnLst/>
              <a:rect l="l" t="t" r="r" b="b"/>
              <a:pathLst>
                <a:path w="12037" h="12209" extrusionOk="0">
                  <a:moveTo>
                    <a:pt x="3976" y="1"/>
                  </a:moveTo>
                  <a:lnTo>
                    <a:pt x="1" y="12209"/>
                  </a:lnTo>
                  <a:lnTo>
                    <a:pt x="6988" y="12209"/>
                  </a:lnTo>
                  <a:lnTo>
                    <a:pt x="12036" y="1"/>
                  </a:lnTo>
                  <a:close/>
                </a:path>
              </a:pathLst>
            </a:custGeom>
            <a:solidFill>
              <a:srgbClr val="FD76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46"/>
            <p:cNvSpPr/>
            <p:nvPr/>
          </p:nvSpPr>
          <p:spPr>
            <a:xfrm>
              <a:off x="4115975" y="2725250"/>
              <a:ext cx="370025" cy="124400"/>
            </a:xfrm>
            <a:custGeom>
              <a:avLst/>
              <a:gdLst/>
              <a:ahLst/>
              <a:cxnLst/>
              <a:rect l="l" t="t" r="r" b="b"/>
              <a:pathLst>
                <a:path w="14801" h="4976" extrusionOk="0">
                  <a:moveTo>
                    <a:pt x="8443" y="1"/>
                  </a:moveTo>
                  <a:lnTo>
                    <a:pt x="617" y="3556"/>
                  </a:lnTo>
                  <a:cubicBezTo>
                    <a:pt x="247" y="3716"/>
                    <a:pt x="0" y="4086"/>
                    <a:pt x="0" y="4494"/>
                  </a:cubicBezTo>
                  <a:cubicBezTo>
                    <a:pt x="0" y="4753"/>
                    <a:pt x="210" y="4975"/>
                    <a:pt x="481" y="4975"/>
                  </a:cubicBezTo>
                  <a:lnTo>
                    <a:pt x="11974" y="4975"/>
                  </a:lnTo>
                  <a:cubicBezTo>
                    <a:pt x="12443" y="4975"/>
                    <a:pt x="12862" y="4691"/>
                    <a:pt x="13035" y="4272"/>
                  </a:cubicBezTo>
                  <a:lnTo>
                    <a:pt x="14800" y="1"/>
                  </a:lnTo>
                  <a:lnTo>
                    <a:pt x="14800" y="1"/>
                  </a:lnTo>
                  <a:cubicBezTo>
                    <a:pt x="13451" y="708"/>
                    <a:pt x="12295" y="944"/>
                    <a:pt x="11353" y="944"/>
                  </a:cubicBezTo>
                  <a:cubicBezTo>
                    <a:pt x="9469" y="944"/>
                    <a:pt x="8443" y="1"/>
                    <a:pt x="84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46"/>
            <p:cNvSpPr/>
            <p:nvPr/>
          </p:nvSpPr>
          <p:spPr>
            <a:xfrm>
              <a:off x="4115975" y="2829550"/>
              <a:ext cx="326825" cy="20100"/>
            </a:xfrm>
            <a:custGeom>
              <a:avLst/>
              <a:gdLst/>
              <a:ahLst/>
              <a:cxnLst/>
              <a:rect l="l" t="t" r="r" b="b"/>
              <a:pathLst>
                <a:path w="13073" h="804" extrusionOk="0">
                  <a:moveTo>
                    <a:pt x="62" y="1"/>
                  </a:moveTo>
                  <a:cubicBezTo>
                    <a:pt x="25" y="100"/>
                    <a:pt x="0" y="211"/>
                    <a:pt x="0" y="322"/>
                  </a:cubicBezTo>
                  <a:cubicBezTo>
                    <a:pt x="0" y="581"/>
                    <a:pt x="222" y="803"/>
                    <a:pt x="481" y="803"/>
                  </a:cubicBezTo>
                  <a:lnTo>
                    <a:pt x="11974" y="803"/>
                  </a:lnTo>
                  <a:cubicBezTo>
                    <a:pt x="12443" y="803"/>
                    <a:pt x="12862" y="519"/>
                    <a:pt x="13035" y="100"/>
                  </a:cubicBezTo>
                  <a:lnTo>
                    <a:pt x="13072" y="1"/>
                  </a:lnTo>
                  <a:close/>
                </a:path>
              </a:pathLst>
            </a:custGeom>
            <a:solidFill>
              <a:srgbClr val="212C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46"/>
            <p:cNvSpPr/>
            <p:nvPr/>
          </p:nvSpPr>
          <p:spPr>
            <a:xfrm>
              <a:off x="4684100" y="2197250"/>
              <a:ext cx="417550" cy="652400"/>
            </a:xfrm>
            <a:custGeom>
              <a:avLst/>
              <a:gdLst/>
              <a:ahLst/>
              <a:cxnLst/>
              <a:rect l="l" t="t" r="r" b="b"/>
              <a:pathLst>
                <a:path w="16702" h="26096" extrusionOk="0">
                  <a:moveTo>
                    <a:pt x="8024" y="0"/>
                  </a:moveTo>
                  <a:lnTo>
                    <a:pt x="0" y="2346"/>
                  </a:lnTo>
                  <a:lnTo>
                    <a:pt x="494" y="3123"/>
                  </a:lnTo>
                  <a:lnTo>
                    <a:pt x="10752" y="18936"/>
                  </a:lnTo>
                  <a:lnTo>
                    <a:pt x="5753" y="24836"/>
                  </a:lnTo>
                  <a:lnTo>
                    <a:pt x="5493" y="24836"/>
                  </a:lnTo>
                  <a:cubicBezTo>
                    <a:pt x="5086" y="24836"/>
                    <a:pt x="4765" y="25169"/>
                    <a:pt x="4765" y="25564"/>
                  </a:cubicBezTo>
                  <a:cubicBezTo>
                    <a:pt x="4765" y="25713"/>
                    <a:pt x="4814" y="25848"/>
                    <a:pt x="4913" y="25947"/>
                  </a:cubicBezTo>
                  <a:cubicBezTo>
                    <a:pt x="5012" y="26046"/>
                    <a:pt x="5148" y="26095"/>
                    <a:pt x="5296" y="26095"/>
                  </a:cubicBezTo>
                  <a:lnTo>
                    <a:pt x="7271" y="26095"/>
                  </a:lnTo>
                  <a:lnTo>
                    <a:pt x="16010" y="20824"/>
                  </a:lnTo>
                  <a:cubicBezTo>
                    <a:pt x="16504" y="20516"/>
                    <a:pt x="16702" y="19899"/>
                    <a:pt x="16467" y="19355"/>
                  </a:cubicBezTo>
                  <a:lnTo>
                    <a:pt x="15356" y="16800"/>
                  </a:lnTo>
                  <a:lnTo>
                    <a:pt x="8024" y="0"/>
                  </a:ln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46"/>
            <p:cNvSpPr/>
            <p:nvPr/>
          </p:nvSpPr>
          <p:spPr>
            <a:xfrm>
              <a:off x="4803200" y="2617250"/>
              <a:ext cx="298750" cy="232400"/>
            </a:xfrm>
            <a:custGeom>
              <a:avLst/>
              <a:gdLst/>
              <a:ahLst/>
              <a:cxnLst/>
              <a:rect l="l" t="t" r="r" b="b"/>
              <a:pathLst>
                <a:path w="11950" h="9296" extrusionOk="0">
                  <a:moveTo>
                    <a:pt x="10592" y="0"/>
                  </a:moveTo>
                  <a:cubicBezTo>
                    <a:pt x="9766" y="1945"/>
                    <a:pt x="8359" y="2356"/>
                    <a:pt x="7318" y="2356"/>
                  </a:cubicBezTo>
                  <a:cubicBezTo>
                    <a:pt x="6555" y="2356"/>
                    <a:pt x="5988" y="2136"/>
                    <a:pt x="5988" y="2136"/>
                  </a:cubicBezTo>
                  <a:lnTo>
                    <a:pt x="989" y="8036"/>
                  </a:lnTo>
                  <a:lnTo>
                    <a:pt x="729" y="8036"/>
                  </a:lnTo>
                  <a:cubicBezTo>
                    <a:pt x="322" y="8036"/>
                    <a:pt x="1" y="8369"/>
                    <a:pt x="1" y="8764"/>
                  </a:cubicBezTo>
                  <a:cubicBezTo>
                    <a:pt x="1" y="8913"/>
                    <a:pt x="50" y="9048"/>
                    <a:pt x="149" y="9147"/>
                  </a:cubicBezTo>
                  <a:cubicBezTo>
                    <a:pt x="248" y="9246"/>
                    <a:pt x="384" y="9295"/>
                    <a:pt x="532" y="9295"/>
                  </a:cubicBezTo>
                  <a:lnTo>
                    <a:pt x="2507" y="9295"/>
                  </a:lnTo>
                  <a:lnTo>
                    <a:pt x="11246" y="4024"/>
                  </a:lnTo>
                  <a:cubicBezTo>
                    <a:pt x="11752" y="3716"/>
                    <a:pt x="11950" y="3099"/>
                    <a:pt x="11715" y="2555"/>
                  </a:cubicBezTo>
                  <a:lnTo>
                    <a:pt x="105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46"/>
            <p:cNvSpPr/>
            <p:nvPr/>
          </p:nvSpPr>
          <p:spPr>
            <a:xfrm>
              <a:off x="4870175" y="997825"/>
              <a:ext cx="241050" cy="463750"/>
            </a:xfrm>
            <a:custGeom>
              <a:avLst/>
              <a:gdLst/>
              <a:ahLst/>
              <a:cxnLst/>
              <a:rect l="l" t="t" r="r" b="b"/>
              <a:pathLst>
                <a:path w="9642" h="18550" extrusionOk="0">
                  <a:moveTo>
                    <a:pt x="7536" y="0"/>
                  </a:moveTo>
                  <a:cubicBezTo>
                    <a:pt x="6977" y="0"/>
                    <a:pt x="4734" y="1191"/>
                    <a:pt x="4346" y="2169"/>
                  </a:cubicBezTo>
                  <a:cubicBezTo>
                    <a:pt x="3938" y="3193"/>
                    <a:pt x="3901" y="5094"/>
                    <a:pt x="3901" y="5094"/>
                  </a:cubicBezTo>
                  <a:lnTo>
                    <a:pt x="667" y="13599"/>
                  </a:lnTo>
                  <a:cubicBezTo>
                    <a:pt x="1" y="15327"/>
                    <a:pt x="939" y="17241"/>
                    <a:pt x="2692" y="17809"/>
                  </a:cubicBezTo>
                  <a:lnTo>
                    <a:pt x="6062" y="18549"/>
                  </a:lnTo>
                  <a:lnTo>
                    <a:pt x="7777" y="13081"/>
                  </a:lnTo>
                  <a:lnTo>
                    <a:pt x="5531" y="12550"/>
                  </a:lnTo>
                  <a:lnTo>
                    <a:pt x="6457" y="5354"/>
                  </a:lnTo>
                  <a:cubicBezTo>
                    <a:pt x="7111" y="4946"/>
                    <a:pt x="8049" y="3416"/>
                    <a:pt x="8432" y="3058"/>
                  </a:cubicBezTo>
                  <a:cubicBezTo>
                    <a:pt x="8802" y="2700"/>
                    <a:pt x="9641" y="2045"/>
                    <a:pt x="9468" y="1786"/>
                  </a:cubicBezTo>
                  <a:cubicBezTo>
                    <a:pt x="9433" y="1732"/>
                    <a:pt x="9343" y="1711"/>
                    <a:pt x="9224" y="1711"/>
                  </a:cubicBezTo>
                  <a:cubicBezTo>
                    <a:pt x="8771" y="1711"/>
                    <a:pt x="7888" y="2021"/>
                    <a:pt x="7888" y="2021"/>
                  </a:cubicBezTo>
                  <a:cubicBezTo>
                    <a:pt x="8024" y="1465"/>
                    <a:pt x="8012" y="132"/>
                    <a:pt x="7605" y="9"/>
                  </a:cubicBezTo>
                  <a:cubicBezTo>
                    <a:pt x="7586" y="3"/>
                    <a:pt x="7563" y="0"/>
                    <a:pt x="7536" y="0"/>
                  </a:cubicBez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46"/>
            <p:cNvSpPr/>
            <p:nvPr/>
          </p:nvSpPr>
          <p:spPr>
            <a:xfrm>
              <a:off x="4872025" y="1315575"/>
              <a:ext cx="59600" cy="123150"/>
            </a:xfrm>
            <a:custGeom>
              <a:avLst/>
              <a:gdLst/>
              <a:ahLst/>
              <a:cxnLst/>
              <a:rect l="l" t="t" r="r" b="b"/>
              <a:pathLst>
                <a:path w="2384" h="4926" extrusionOk="0">
                  <a:moveTo>
                    <a:pt x="926" y="1"/>
                  </a:moveTo>
                  <a:lnTo>
                    <a:pt x="593" y="889"/>
                  </a:lnTo>
                  <a:cubicBezTo>
                    <a:pt x="1" y="2445"/>
                    <a:pt x="704" y="4210"/>
                    <a:pt x="2210" y="4926"/>
                  </a:cubicBezTo>
                  <a:cubicBezTo>
                    <a:pt x="2247" y="4704"/>
                    <a:pt x="2272" y="4481"/>
                    <a:pt x="2297" y="4259"/>
                  </a:cubicBezTo>
                  <a:cubicBezTo>
                    <a:pt x="2383" y="3136"/>
                    <a:pt x="2173" y="2013"/>
                    <a:pt x="1692" y="1000"/>
                  </a:cubicBezTo>
                  <a:cubicBezTo>
                    <a:pt x="1519" y="618"/>
                    <a:pt x="1247" y="272"/>
                    <a:pt x="926" y="1"/>
                  </a:cubicBezTo>
                  <a:close/>
                </a:path>
              </a:pathLst>
            </a:custGeom>
            <a:solidFill>
              <a:srgbClr val="B54B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46"/>
            <p:cNvSpPr/>
            <p:nvPr/>
          </p:nvSpPr>
          <p:spPr>
            <a:xfrm>
              <a:off x="4951350" y="1317425"/>
              <a:ext cx="113275" cy="144150"/>
            </a:xfrm>
            <a:custGeom>
              <a:avLst/>
              <a:gdLst/>
              <a:ahLst/>
              <a:cxnLst/>
              <a:rect l="l" t="t" r="r" b="b"/>
              <a:pathLst>
                <a:path w="4531" h="5766" extrusionOk="0">
                  <a:moveTo>
                    <a:pt x="3271" y="1"/>
                  </a:moveTo>
                  <a:cubicBezTo>
                    <a:pt x="3111" y="322"/>
                    <a:pt x="2938" y="655"/>
                    <a:pt x="2753" y="963"/>
                  </a:cubicBezTo>
                  <a:cubicBezTo>
                    <a:pt x="1913" y="2408"/>
                    <a:pt x="877" y="3728"/>
                    <a:pt x="0" y="5148"/>
                  </a:cubicBezTo>
                  <a:lnTo>
                    <a:pt x="2827" y="5765"/>
                  </a:lnTo>
                  <a:lnTo>
                    <a:pt x="4530" y="297"/>
                  </a:lnTo>
                  <a:lnTo>
                    <a:pt x="3271" y="1"/>
                  </a:lnTo>
                  <a:close/>
                </a:path>
              </a:pathLst>
            </a:custGeom>
            <a:solidFill>
              <a:srgbClr val="B54B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46"/>
            <p:cNvSpPr/>
            <p:nvPr/>
          </p:nvSpPr>
          <p:spPr>
            <a:xfrm>
              <a:off x="5006575" y="1194300"/>
              <a:ext cx="17000" cy="136725"/>
            </a:xfrm>
            <a:custGeom>
              <a:avLst/>
              <a:gdLst/>
              <a:ahLst/>
              <a:cxnLst/>
              <a:rect l="l" t="t" r="r" b="b"/>
              <a:pathLst>
                <a:path w="680" h="5469" fill="none" extrusionOk="0">
                  <a:moveTo>
                    <a:pt x="680" y="0"/>
                  </a:moveTo>
                  <a:lnTo>
                    <a:pt x="1" y="5469"/>
                  </a:ln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46"/>
            <p:cNvSpPr/>
            <p:nvPr/>
          </p:nvSpPr>
          <p:spPr>
            <a:xfrm>
              <a:off x="5195750" y="1075025"/>
              <a:ext cx="183950" cy="174425"/>
            </a:xfrm>
            <a:custGeom>
              <a:avLst/>
              <a:gdLst/>
              <a:ahLst/>
              <a:cxnLst/>
              <a:rect l="l" t="t" r="r" b="b"/>
              <a:pathLst>
                <a:path w="7358" h="6977" extrusionOk="0">
                  <a:moveTo>
                    <a:pt x="3789" y="0"/>
                  </a:moveTo>
                  <a:cubicBezTo>
                    <a:pt x="3576" y="0"/>
                    <a:pt x="3354" y="18"/>
                    <a:pt x="3124" y="56"/>
                  </a:cubicBezTo>
                  <a:cubicBezTo>
                    <a:pt x="1247" y="365"/>
                    <a:pt x="0" y="2327"/>
                    <a:pt x="309" y="4216"/>
                  </a:cubicBezTo>
                  <a:cubicBezTo>
                    <a:pt x="642" y="5845"/>
                    <a:pt x="2078" y="6977"/>
                    <a:pt x="3699" y="6977"/>
                  </a:cubicBezTo>
                  <a:cubicBezTo>
                    <a:pt x="3884" y="6977"/>
                    <a:pt x="4071" y="6962"/>
                    <a:pt x="4259" y="6932"/>
                  </a:cubicBezTo>
                  <a:cubicBezTo>
                    <a:pt x="6086" y="6635"/>
                    <a:pt x="7357" y="4944"/>
                    <a:pt x="7123" y="3093"/>
                  </a:cubicBezTo>
                  <a:cubicBezTo>
                    <a:pt x="6846" y="1407"/>
                    <a:pt x="5672" y="0"/>
                    <a:pt x="3789" y="0"/>
                  </a:cubicBezTo>
                  <a:close/>
                </a:path>
              </a:pathLst>
            </a:custGeom>
            <a:solidFill>
              <a:srgbClr val="653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46"/>
            <p:cNvSpPr/>
            <p:nvPr/>
          </p:nvSpPr>
          <p:spPr>
            <a:xfrm rot="1170673">
              <a:off x="5132991" y="876671"/>
              <a:ext cx="249131" cy="165304"/>
            </a:xfrm>
            <a:custGeom>
              <a:avLst/>
              <a:gdLst/>
              <a:ahLst/>
              <a:cxnLst/>
              <a:rect l="l" t="t" r="r" b="b"/>
              <a:pathLst>
                <a:path w="9965" h="6612" extrusionOk="0">
                  <a:moveTo>
                    <a:pt x="9965" y="1"/>
                  </a:moveTo>
                  <a:cubicBezTo>
                    <a:pt x="9964" y="1"/>
                    <a:pt x="7712" y="1675"/>
                    <a:pt x="5551" y="1895"/>
                  </a:cubicBezTo>
                  <a:cubicBezTo>
                    <a:pt x="3808" y="2070"/>
                    <a:pt x="2704" y="2855"/>
                    <a:pt x="2321" y="3179"/>
                  </a:cubicBezTo>
                  <a:cubicBezTo>
                    <a:pt x="2229" y="3258"/>
                    <a:pt x="2178" y="3310"/>
                    <a:pt x="2169" y="3318"/>
                  </a:cubicBezTo>
                  <a:lnTo>
                    <a:pt x="2010" y="3562"/>
                  </a:lnTo>
                  <a:lnTo>
                    <a:pt x="1352" y="4558"/>
                  </a:lnTo>
                  <a:lnTo>
                    <a:pt x="1072" y="4985"/>
                  </a:lnTo>
                  <a:lnTo>
                    <a:pt x="1061" y="5001"/>
                  </a:lnTo>
                  <a:lnTo>
                    <a:pt x="1" y="6611"/>
                  </a:lnTo>
                  <a:cubicBezTo>
                    <a:pt x="52" y="6576"/>
                    <a:pt x="100" y="6543"/>
                    <a:pt x="152" y="6512"/>
                  </a:cubicBezTo>
                  <a:cubicBezTo>
                    <a:pt x="1470" y="5685"/>
                    <a:pt x="2907" y="5287"/>
                    <a:pt x="4576" y="5287"/>
                  </a:cubicBezTo>
                  <a:cubicBezTo>
                    <a:pt x="4750" y="5287"/>
                    <a:pt x="4926" y="5291"/>
                    <a:pt x="5104" y="5299"/>
                  </a:cubicBezTo>
                  <a:cubicBezTo>
                    <a:pt x="5319" y="5309"/>
                    <a:pt x="5528" y="5314"/>
                    <a:pt x="5731" y="5314"/>
                  </a:cubicBezTo>
                  <a:cubicBezTo>
                    <a:pt x="6269" y="5314"/>
                    <a:pt x="6762" y="5282"/>
                    <a:pt x="7193" y="5236"/>
                  </a:cubicBezTo>
                  <a:cubicBezTo>
                    <a:pt x="8389" y="5104"/>
                    <a:pt x="9127" y="4857"/>
                    <a:pt x="9127" y="4857"/>
                  </a:cubicBezTo>
                  <a:lnTo>
                    <a:pt x="9131" y="4837"/>
                  </a:lnTo>
                  <a:lnTo>
                    <a:pt x="9295" y="3896"/>
                  </a:lnTo>
                  <a:lnTo>
                    <a:pt x="9346" y="3589"/>
                  </a:lnTo>
                  <a:lnTo>
                    <a:pt x="9418" y="3179"/>
                  </a:lnTo>
                  <a:lnTo>
                    <a:pt x="9482" y="2796"/>
                  </a:lnTo>
                  <a:lnTo>
                    <a:pt x="9558" y="2362"/>
                  </a:lnTo>
                  <a:lnTo>
                    <a:pt x="9598" y="2134"/>
                  </a:lnTo>
                  <a:lnTo>
                    <a:pt x="9670" y="1703"/>
                  </a:lnTo>
                  <a:lnTo>
                    <a:pt x="9721" y="1408"/>
                  </a:lnTo>
                  <a:lnTo>
                    <a:pt x="9801" y="941"/>
                  </a:lnTo>
                  <a:lnTo>
                    <a:pt x="9893" y="407"/>
                  </a:lnTo>
                  <a:lnTo>
                    <a:pt x="99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46"/>
            <p:cNvSpPr/>
            <p:nvPr/>
          </p:nvSpPr>
          <p:spPr>
            <a:xfrm rot="1170673">
              <a:off x="5118546" y="961273"/>
              <a:ext cx="233681" cy="75577"/>
            </a:xfrm>
            <a:custGeom>
              <a:avLst/>
              <a:gdLst/>
              <a:ahLst/>
              <a:cxnLst/>
              <a:rect l="l" t="t" r="r" b="b"/>
              <a:pathLst>
                <a:path w="9347" h="3023" extrusionOk="0">
                  <a:moveTo>
                    <a:pt x="9346" y="0"/>
                  </a:moveTo>
                  <a:lnTo>
                    <a:pt x="9346" y="0"/>
                  </a:lnTo>
                  <a:cubicBezTo>
                    <a:pt x="8621" y="348"/>
                    <a:pt x="6545" y="861"/>
                    <a:pt x="4675" y="861"/>
                  </a:cubicBezTo>
                  <a:cubicBezTo>
                    <a:pt x="4551" y="861"/>
                    <a:pt x="4428" y="859"/>
                    <a:pt x="4307" y="854"/>
                  </a:cubicBezTo>
                  <a:cubicBezTo>
                    <a:pt x="4237" y="851"/>
                    <a:pt x="4168" y="850"/>
                    <a:pt x="4099" y="850"/>
                  </a:cubicBezTo>
                  <a:cubicBezTo>
                    <a:pt x="2687" y="850"/>
                    <a:pt x="1461" y="1421"/>
                    <a:pt x="842" y="1775"/>
                  </a:cubicBezTo>
                  <a:lnTo>
                    <a:pt x="1061" y="1412"/>
                  </a:lnTo>
                  <a:lnTo>
                    <a:pt x="0" y="3022"/>
                  </a:lnTo>
                  <a:cubicBezTo>
                    <a:pt x="48" y="2987"/>
                    <a:pt x="100" y="2954"/>
                    <a:pt x="152" y="2923"/>
                  </a:cubicBezTo>
                  <a:lnTo>
                    <a:pt x="658" y="2082"/>
                  </a:lnTo>
                  <a:cubicBezTo>
                    <a:pt x="1402" y="1687"/>
                    <a:pt x="2680" y="1183"/>
                    <a:pt x="4330" y="1183"/>
                  </a:cubicBezTo>
                  <a:cubicBezTo>
                    <a:pt x="4432" y="1183"/>
                    <a:pt x="4534" y="1185"/>
                    <a:pt x="4638" y="1189"/>
                  </a:cubicBezTo>
                  <a:cubicBezTo>
                    <a:pt x="4711" y="1191"/>
                    <a:pt x="4785" y="1193"/>
                    <a:pt x="4860" y="1193"/>
                  </a:cubicBezTo>
                  <a:cubicBezTo>
                    <a:pt x="6464" y="1193"/>
                    <a:pt x="8411" y="605"/>
                    <a:pt x="9294" y="307"/>
                  </a:cubicBezTo>
                  <a:lnTo>
                    <a:pt x="93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46"/>
            <p:cNvSpPr/>
            <p:nvPr/>
          </p:nvSpPr>
          <p:spPr>
            <a:xfrm rot="1170673">
              <a:off x="5190660" y="938351"/>
              <a:ext cx="183555" cy="43501"/>
            </a:xfrm>
            <a:custGeom>
              <a:avLst/>
              <a:gdLst/>
              <a:ahLst/>
              <a:cxnLst/>
              <a:rect l="l" t="t" r="r" b="b"/>
              <a:pathLst>
                <a:path w="7342" h="1740" extrusionOk="0">
                  <a:moveTo>
                    <a:pt x="7342" y="1"/>
                  </a:moveTo>
                  <a:cubicBezTo>
                    <a:pt x="6525" y="404"/>
                    <a:pt x="4479" y="978"/>
                    <a:pt x="2469" y="1094"/>
                  </a:cubicBezTo>
                  <a:cubicBezTo>
                    <a:pt x="1521" y="1149"/>
                    <a:pt x="663" y="1436"/>
                    <a:pt x="1" y="1740"/>
                  </a:cubicBezTo>
                  <a:cubicBezTo>
                    <a:pt x="615" y="1516"/>
                    <a:pt x="1401" y="1313"/>
                    <a:pt x="2250" y="1296"/>
                  </a:cubicBezTo>
                  <a:cubicBezTo>
                    <a:pt x="4147" y="1265"/>
                    <a:pt x="6688" y="439"/>
                    <a:pt x="7302" y="229"/>
                  </a:cubicBezTo>
                  <a:lnTo>
                    <a:pt x="73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46"/>
            <p:cNvSpPr/>
            <p:nvPr/>
          </p:nvSpPr>
          <p:spPr>
            <a:xfrm rot="1170673">
              <a:off x="5154489" y="948188"/>
              <a:ext cx="210380" cy="54751"/>
            </a:xfrm>
            <a:custGeom>
              <a:avLst/>
              <a:gdLst/>
              <a:ahLst/>
              <a:cxnLst/>
              <a:rect l="l" t="t" r="r" b="b"/>
              <a:pathLst>
                <a:path w="8415" h="2190" extrusionOk="0">
                  <a:moveTo>
                    <a:pt x="8414" y="1"/>
                  </a:moveTo>
                  <a:lnTo>
                    <a:pt x="8414" y="1"/>
                  </a:lnTo>
                  <a:cubicBezTo>
                    <a:pt x="7604" y="459"/>
                    <a:pt x="5468" y="949"/>
                    <a:pt x="3355" y="1006"/>
                  </a:cubicBezTo>
                  <a:cubicBezTo>
                    <a:pt x="2114" y="1041"/>
                    <a:pt x="1001" y="1436"/>
                    <a:pt x="284" y="1763"/>
                  </a:cubicBezTo>
                  <a:lnTo>
                    <a:pt x="0" y="2190"/>
                  </a:lnTo>
                  <a:cubicBezTo>
                    <a:pt x="515" y="1911"/>
                    <a:pt x="1823" y="1280"/>
                    <a:pt x="3322" y="1277"/>
                  </a:cubicBezTo>
                  <a:cubicBezTo>
                    <a:pt x="5786" y="1265"/>
                    <a:pt x="7796" y="587"/>
                    <a:pt x="8346" y="384"/>
                  </a:cubicBezTo>
                  <a:lnTo>
                    <a:pt x="8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46"/>
            <p:cNvSpPr/>
            <p:nvPr/>
          </p:nvSpPr>
          <p:spPr>
            <a:xfrm rot="1170673">
              <a:off x="5221618" y="926081"/>
              <a:ext cx="161029" cy="42876"/>
            </a:xfrm>
            <a:custGeom>
              <a:avLst/>
              <a:gdLst/>
              <a:ahLst/>
              <a:cxnLst/>
              <a:rect l="l" t="t" r="r" b="b"/>
              <a:pathLst>
                <a:path w="6441" h="1715" extrusionOk="0">
                  <a:moveTo>
                    <a:pt x="6440" y="0"/>
                  </a:moveTo>
                  <a:lnTo>
                    <a:pt x="6440" y="0"/>
                  </a:lnTo>
                  <a:cubicBezTo>
                    <a:pt x="5691" y="427"/>
                    <a:pt x="3773" y="1009"/>
                    <a:pt x="1620" y="1260"/>
                  </a:cubicBezTo>
                  <a:cubicBezTo>
                    <a:pt x="1033" y="1328"/>
                    <a:pt x="487" y="1504"/>
                    <a:pt x="1" y="1714"/>
                  </a:cubicBezTo>
                  <a:cubicBezTo>
                    <a:pt x="455" y="1571"/>
                    <a:pt x="966" y="1464"/>
                    <a:pt x="1504" y="1443"/>
                  </a:cubicBezTo>
                  <a:cubicBezTo>
                    <a:pt x="3945" y="1352"/>
                    <a:pt x="5767" y="590"/>
                    <a:pt x="6389" y="295"/>
                  </a:cubicBezTo>
                  <a:lnTo>
                    <a:pt x="6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46"/>
            <p:cNvSpPr/>
            <p:nvPr/>
          </p:nvSpPr>
          <p:spPr>
            <a:xfrm rot="1170673">
              <a:off x="5192979" y="896868"/>
              <a:ext cx="197080" cy="78877"/>
            </a:xfrm>
            <a:custGeom>
              <a:avLst/>
              <a:gdLst/>
              <a:ahLst/>
              <a:cxnLst/>
              <a:rect l="l" t="t" r="r" b="b"/>
              <a:pathLst>
                <a:path w="7883" h="3155" extrusionOk="0">
                  <a:moveTo>
                    <a:pt x="7883" y="0"/>
                  </a:moveTo>
                  <a:lnTo>
                    <a:pt x="7883" y="0"/>
                  </a:lnTo>
                  <a:cubicBezTo>
                    <a:pt x="6846" y="842"/>
                    <a:pt x="5427" y="1579"/>
                    <a:pt x="2838" y="1839"/>
                  </a:cubicBezTo>
                  <a:cubicBezTo>
                    <a:pt x="1822" y="1938"/>
                    <a:pt x="945" y="2361"/>
                    <a:pt x="307" y="2772"/>
                  </a:cubicBezTo>
                  <a:cubicBezTo>
                    <a:pt x="215" y="2851"/>
                    <a:pt x="168" y="2903"/>
                    <a:pt x="159" y="2911"/>
                  </a:cubicBezTo>
                  <a:lnTo>
                    <a:pt x="0" y="3155"/>
                  </a:lnTo>
                  <a:cubicBezTo>
                    <a:pt x="574" y="2728"/>
                    <a:pt x="1623" y="2098"/>
                    <a:pt x="2879" y="2006"/>
                  </a:cubicBezTo>
                  <a:cubicBezTo>
                    <a:pt x="5251" y="1835"/>
                    <a:pt x="7225" y="845"/>
                    <a:pt x="7791" y="534"/>
                  </a:cubicBez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46"/>
            <p:cNvSpPr/>
            <p:nvPr/>
          </p:nvSpPr>
          <p:spPr>
            <a:xfrm rot="1170673">
              <a:off x="5165483" y="910210"/>
              <a:ext cx="103303" cy="70002"/>
            </a:xfrm>
            <a:custGeom>
              <a:avLst/>
              <a:gdLst/>
              <a:ahLst/>
              <a:cxnLst/>
              <a:rect l="l" t="t" r="r" b="b"/>
              <a:pathLst>
                <a:path w="4132" h="2800" extrusionOk="0">
                  <a:moveTo>
                    <a:pt x="4132" y="1"/>
                  </a:moveTo>
                  <a:cubicBezTo>
                    <a:pt x="2485" y="208"/>
                    <a:pt x="1436" y="954"/>
                    <a:pt x="1069" y="1265"/>
                  </a:cubicBezTo>
                  <a:cubicBezTo>
                    <a:pt x="978" y="1344"/>
                    <a:pt x="926" y="1396"/>
                    <a:pt x="917" y="1404"/>
                  </a:cubicBezTo>
                  <a:lnTo>
                    <a:pt x="758" y="1648"/>
                  </a:lnTo>
                  <a:lnTo>
                    <a:pt x="104" y="2644"/>
                  </a:lnTo>
                  <a:lnTo>
                    <a:pt x="0" y="2800"/>
                  </a:lnTo>
                  <a:cubicBezTo>
                    <a:pt x="188" y="2704"/>
                    <a:pt x="1631" y="1990"/>
                    <a:pt x="3517" y="1955"/>
                  </a:cubicBezTo>
                  <a:cubicBezTo>
                    <a:pt x="3517" y="1955"/>
                    <a:pt x="3601" y="862"/>
                    <a:pt x="4132" y="1"/>
                  </a:cubicBezTo>
                  <a:close/>
                </a:path>
              </a:pathLst>
            </a:custGeom>
            <a:solidFill>
              <a:srgbClr val="2C3A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46"/>
            <p:cNvSpPr/>
            <p:nvPr/>
          </p:nvSpPr>
          <p:spPr>
            <a:xfrm rot="1170673">
              <a:off x="5151129" y="966168"/>
              <a:ext cx="225" cy="425"/>
            </a:xfrm>
            <a:custGeom>
              <a:avLst/>
              <a:gdLst/>
              <a:ahLst/>
              <a:cxnLst/>
              <a:rect l="l" t="t" r="r" b="b"/>
              <a:pathLst>
                <a:path w="9" h="17" extrusionOk="0">
                  <a:moveTo>
                    <a:pt x="8" y="1"/>
                  </a:moveTo>
                  <a:lnTo>
                    <a:pt x="1" y="17"/>
                  </a:lnTo>
                  <a:close/>
                </a:path>
              </a:pathLst>
            </a:custGeom>
            <a:solidFill>
              <a:srgbClr val="E40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46"/>
            <p:cNvSpPr/>
            <p:nvPr/>
          </p:nvSpPr>
          <p:spPr>
            <a:xfrm rot="1170673">
              <a:off x="5161967" y="951003"/>
              <a:ext cx="6600" cy="9000"/>
            </a:xfrm>
            <a:custGeom>
              <a:avLst/>
              <a:gdLst/>
              <a:ahLst/>
              <a:cxnLst/>
              <a:rect l="l" t="t" r="r" b="b"/>
              <a:pathLst>
                <a:path w="264" h="360" extrusionOk="0">
                  <a:moveTo>
                    <a:pt x="263" y="0"/>
                  </a:moveTo>
                  <a:cubicBezTo>
                    <a:pt x="240" y="16"/>
                    <a:pt x="216" y="28"/>
                    <a:pt x="192" y="40"/>
                  </a:cubicBezTo>
                  <a:lnTo>
                    <a:pt x="0" y="359"/>
                  </a:lnTo>
                  <a:cubicBezTo>
                    <a:pt x="12" y="351"/>
                    <a:pt x="24" y="348"/>
                    <a:pt x="36" y="343"/>
                  </a:cubicBezTo>
                  <a:lnTo>
                    <a:pt x="263" y="0"/>
                  </a:lnTo>
                  <a:close/>
                </a:path>
              </a:pathLst>
            </a:custGeom>
            <a:solidFill>
              <a:srgbClr val="E40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46"/>
            <p:cNvSpPr/>
            <p:nvPr/>
          </p:nvSpPr>
          <p:spPr>
            <a:xfrm rot="1170673">
              <a:off x="5171533" y="942338"/>
              <a:ext cx="7100" cy="10000"/>
            </a:xfrm>
            <a:custGeom>
              <a:avLst/>
              <a:gdLst/>
              <a:ahLst/>
              <a:cxnLst/>
              <a:rect l="l" t="t" r="r" b="b"/>
              <a:pathLst>
                <a:path w="284" h="400" extrusionOk="0">
                  <a:moveTo>
                    <a:pt x="283" y="1"/>
                  </a:moveTo>
                  <a:lnTo>
                    <a:pt x="283" y="1"/>
                  </a:lnTo>
                  <a:cubicBezTo>
                    <a:pt x="259" y="12"/>
                    <a:pt x="239" y="29"/>
                    <a:pt x="219" y="41"/>
                  </a:cubicBezTo>
                  <a:lnTo>
                    <a:pt x="0" y="400"/>
                  </a:lnTo>
                  <a:cubicBezTo>
                    <a:pt x="12" y="395"/>
                    <a:pt x="20" y="391"/>
                    <a:pt x="33" y="387"/>
                  </a:cubicBezTo>
                  <a:lnTo>
                    <a:pt x="283" y="1"/>
                  </a:lnTo>
                  <a:close/>
                </a:path>
              </a:pathLst>
            </a:custGeom>
            <a:solidFill>
              <a:srgbClr val="E40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46"/>
            <p:cNvSpPr/>
            <p:nvPr/>
          </p:nvSpPr>
          <p:spPr>
            <a:xfrm rot="1170673">
              <a:off x="5180770" y="939738"/>
              <a:ext cx="4025" cy="4900"/>
            </a:xfrm>
            <a:custGeom>
              <a:avLst/>
              <a:gdLst/>
              <a:ahLst/>
              <a:cxnLst/>
              <a:rect l="l" t="t" r="r" b="b"/>
              <a:pathLst>
                <a:path w="161" h="196" extrusionOk="0">
                  <a:moveTo>
                    <a:pt x="160" y="1"/>
                  </a:moveTo>
                  <a:lnTo>
                    <a:pt x="160" y="1"/>
                  </a:lnTo>
                  <a:cubicBezTo>
                    <a:pt x="140" y="16"/>
                    <a:pt x="120" y="32"/>
                    <a:pt x="100" y="45"/>
                  </a:cubicBezTo>
                  <a:lnTo>
                    <a:pt x="0" y="196"/>
                  </a:lnTo>
                  <a:cubicBezTo>
                    <a:pt x="17" y="188"/>
                    <a:pt x="32" y="179"/>
                    <a:pt x="48" y="168"/>
                  </a:cubicBezTo>
                  <a:lnTo>
                    <a:pt x="160" y="1"/>
                  </a:lnTo>
                  <a:close/>
                </a:path>
              </a:pathLst>
            </a:custGeom>
            <a:solidFill>
              <a:srgbClr val="E40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46"/>
            <p:cNvSpPr/>
            <p:nvPr/>
          </p:nvSpPr>
          <p:spPr>
            <a:xfrm rot="1170673">
              <a:off x="5170126" y="950359"/>
              <a:ext cx="1725" cy="1425"/>
            </a:xfrm>
            <a:custGeom>
              <a:avLst/>
              <a:gdLst/>
              <a:ahLst/>
              <a:cxnLst/>
              <a:rect l="l" t="t" r="r" b="b"/>
              <a:pathLst>
                <a:path w="69" h="57" extrusionOk="0">
                  <a:moveTo>
                    <a:pt x="69" y="0"/>
                  </a:moveTo>
                  <a:lnTo>
                    <a:pt x="69" y="0"/>
                  </a:lnTo>
                  <a:cubicBezTo>
                    <a:pt x="57" y="4"/>
                    <a:pt x="41" y="13"/>
                    <a:pt x="30" y="20"/>
                  </a:cubicBezTo>
                  <a:lnTo>
                    <a:pt x="1" y="57"/>
                  </a:lnTo>
                  <a:cubicBezTo>
                    <a:pt x="21" y="40"/>
                    <a:pt x="41" y="24"/>
                    <a:pt x="61" y="9"/>
                  </a:cubicBezTo>
                  <a:lnTo>
                    <a:pt x="69" y="0"/>
                  </a:lnTo>
                  <a:close/>
                </a:path>
              </a:pathLst>
            </a:custGeom>
            <a:solidFill>
              <a:srgbClr val="E40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46"/>
            <p:cNvSpPr/>
            <p:nvPr/>
          </p:nvSpPr>
          <p:spPr>
            <a:xfrm rot="1170673">
              <a:off x="5171832" y="950508"/>
              <a:ext cx="525" cy="425"/>
            </a:xfrm>
            <a:custGeom>
              <a:avLst/>
              <a:gdLst/>
              <a:ahLst/>
              <a:cxnLst/>
              <a:rect l="l" t="t" r="r" b="b"/>
              <a:pathLst>
                <a:path w="21" h="17" extrusionOk="0">
                  <a:moveTo>
                    <a:pt x="20" y="1"/>
                  </a:moveTo>
                  <a:cubicBezTo>
                    <a:pt x="16" y="4"/>
                    <a:pt x="12" y="4"/>
                    <a:pt x="8" y="8"/>
                  </a:cubicBezTo>
                  <a:lnTo>
                    <a:pt x="0" y="17"/>
                  </a:lnTo>
                  <a:cubicBezTo>
                    <a:pt x="8" y="12"/>
                    <a:pt x="16" y="8"/>
                    <a:pt x="20" y="1"/>
                  </a:cubicBezTo>
                  <a:close/>
                </a:path>
              </a:pathLst>
            </a:custGeom>
            <a:solidFill>
              <a:srgbClr val="E40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46"/>
            <p:cNvSpPr/>
            <p:nvPr/>
          </p:nvSpPr>
          <p:spPr>
            <a:xfrm rot="1170673">
              <a:off x="5172439" y="942025"/>
              <a:ext cx="7500" cy="10375"/>
            </a:xfrm>
            <a:custGeom>
              <a:avLst/>
              <a:gdLst/>
              <a:ahLst/>
              <a:cxnLst/>
              <a:rect l="l" t="t" r="r" b="b"/>
              <a:pathLst>
                <a:path w="300" h="415" extrusionOk="0">
                  <a:moveTo>
                    <a:pt x="299" y="0"/>
                  </a:moveTo>
                  <a:lnTo>
                    <a:pt x="299" y="0"/>
                  </a:lnTo>
                  <a:cubicBezTo>
                    <a:pt x="283" y="11"/>
                    <a:pt x="268" y="20"/>
                    <a:pt x="251" y="28"/>
                  </a:cubicBezTo>
                  <a:lnTo>
                    <a:pt x="1" y="414"/>
                  </a:lnTo>
                  <a:cubicBezTo>
                    <a:pt x="12" y="407"/>
                    <a:pt x="28" y="398"/>
                    <a:pt x="40" y="394"/>
                  </a:cubicBezTo>
                  <a:lnTo>
                    <a:pt x="299" y="0"/>
                  </a:lnTo>
                  <a:close/>
                </a:path>
              </a:pathLst>
            </a:custGeom>
            <a:solidFill>
              <a:srgbClr val="E40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46"/>
            <p:cNvSpPr/>
            <p:nvPr/>
          </p:nvSpPr>
          <p:spPr>
            <a:xfrm rot="1170673">
              <a:off x="5207384" y="927766"/>
              <a:ext cx="8225" cy="7500"/>
            </a:xfrm>
            <a:custGeom>
              <a:avLst/>
              <a:gdLst/>
              <a:ahLst/>
              <a:cxnLst/>
              <a:rect l="l" t="t" r="r" b="b"/>
              <a:pathLst>
                <a:path w="329" h="300" extrusionOk="0">
                  <a:moveTo>
                    <a:pt x="234" y="1"/>
                  </a:moveTo>
                  <a:cubicBezTo>
                    <a:pt x="231" y="1"/>
                    <a:pt x="226" y="4"/>
                    <a:pt x="221" y="9"/>
                  </a:cubicBezTo>
                  <a:lnTo>
                    <a:pt x="145" y="93"/>
                  </a:lnTo>
                  <a:cubicBezTo>
                    <a:pt x="145" y="97"/>
                    <a:pt x="141" y="97"/>
                    <a:pt x="138" y="101"/>
                  </a:cubicBezTo>
                  <a:lnTo>
                    <a:pt x="46" y="132"/>
                  </a:lnTo>
                  <a:cubicBezTo>
                    <a:pt x="37" y="136"/>
                    <a:pt x="29" y="149"/>
                    <a:pt x="33" y="152"/>
                  </a:cubicBezTo>
                  <a:lnTo>
                    <a:pt x="66" y="193"/>
                  </a:lnTo>
                  <a:cubicBezTo>
                    <a:pt x="66" y="196"/>
                    <a:pt x="66" y="196"/>
                    <a:pt x="61" y="200"/>
                  </a:cubicBezTo>
                  <a:lnTo>
                    <a:pt x="6" y="288"/>
                  </a:lnTo>
                  <a:cubicBezTo>
                    <a:pt x="1" y="296"/>
                    <a:pt x="2" y="300"/>
                    <a:pt x="6" y="300"/>
                  </a:cubicBezTo>
                  <a:cubicBezTo>
                    <a:pt x="8" y="300"/>
                    <a:pt x="10" y="299"/>
                    <a:pt x="13" y="296"/>
                  </a:cubicBezTo>
                  <a:lnTo>
                    <a:pt x="109" y="237"/>
                  </a:lnTo>
                  <a:cubicBezTo>
                    <a:pt x="114" y="232"/>
                    <a:pt x="118" y="232"/>
                    <a:pt x="121" y="232"/>
                  </a:cubicBezTo>
                  <a:lnTo>
                    <a:pt x="177" y="252"/>
                  </a:lnTo>
                  <a:cubicBezTo>
                    <a:pt x="178" y="253"/>
                    <a:pt x="179" y="253"/>
                    <a:pt x="180" y="253"/>
                  </a:cubicBezTo>
                  <a:cubicBezTo>
                    <a:pt x="185" y="253"/>
                    <a:pt x="194" y="247"/>
                    <a:pt x="197" y="240"/>
                  </a:cubicBezTo>
                  <a:lnTo>
                    <a:pt x="221" y="160"/>
                  </a:lnTo>
                  <a:cubicBezTo>
                    <a:pt x="221" y="156"/>
                    <a:pt x="225" y="152"/>
                    <a:pt x="229" y="149"/>
                  </a:cubicBezTo>
                  <a:lnTo>
                    <a:pt x="317" y="77"/>
                  </a:lnTo>
                  <a:cubicBezTo>
                    <a:pt x="324" y="69"/>
                    <a:pt x="329" y="61"/>
                    <a:pt x="320" y="61"/>
                  </a:cubicBezTo>
                  <a:lnTo>
                    <a:pt x="245" y="73"/>
                  </a:lnTo>
                  <a:cubicBezTo>
                    <a:pt x="241" y="73"/>
                    <a:pt x="237" y="69"/>
                    <a:pt x="237" y="69"/>
                  </a:cubicBezTo>
                  <a:lnTo>
                    <a:pt x="237" y="5"/>
                  </a:lnTo>
                  <a:cubicBezTo>
                    <a:pt x="237" y="2"/>
                    <a:pt x="236"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46"/>
            <p:cNvSpPr/>
            <p:nvPr/>
          </p:nvSpPr>
          <p:spPr>
            <a:xfrm rot="1170673">
              <a:off x="5220793" y="929007"/>
              <a:ext cx="7625" cy="7225"/>
            </a:xfrm>
            <a:custGeom>
              <a:avLst/>
              <a:gdLst/>
              <a:ahLst/>
              <a:cxnLst/>
              <a:rect l="l" t="t" r="r" b="b"/>
              <a:pathLst>
                <a:path w="305" h="289" extrusionOk="0">
                  <a:moveTo>
                    <a:pt x="211" y="1"/>
                  </a:moveTo>
                  <a:cubicBezTo>
                    <a:pt x="208" y="1"/>
                    <a:pt x="203" y="4"/>
                    <a:pt x="198" y="10"/>
                  </a:cubicBezTo>
                  <a:lnTo>
                    <a:pt x="130" y="89"/>
                  </a:lnTo>
                  <a:cubicBezTo>
                    <a:pt x="130" y="93"/>
                    <a:pt x="127" y="93"/>
                    <a:pt x="123" y="97"/>
                  </a:cubicBezTo>
                  <a:lnTo>
                    <a:pt x="35" y="129"/>
                  </a:lnTo>
                  <a:cubicBezTo>
                    <a:pt x="27" y="129"/>
                    <a:pt x="19" y="141"/>
                    <a:pt x="23" y="145"/>
                  </a:cubicBezTo>
                  <a:lnTo>
                    <a:pt x="55" y="185"/>
                  </a:lnTo>
                  <a:cubicBezTo>
                    <a:pt x="59" y="189"/>
                    <a:pt x="59" y="189"/>
                    <a:pt x="55" y="192"/>
                  </a:cubicBezTo>
                  <a:lnTo>
                    <a:pt x="3" y="277"/>
                  </a:lnTo>
                  <a:cubicBezTo>
                    <a:pt x="1" y="284"/>
                    <a:pt x="3" y="289"/>
                    <a:pt x="7" y="289"/>
                  </a:cubicBezTo>
                  <a:cubicBezTo>
                    <a:pt x="9" y="289"/>
                    <a:pt x="12" y="287"/>
                    <a:pt x="15" y="284"/>
                  </a:cubicBezTo>
                  <a:lnTo>
                    <a:pt x="103" y="229"/>
                  </a:lnTo>
                  <a:cubicBezTo>
                    <a:pt x="107" y="225"/>
                    <a:pt x="110" y="225"/>
                    <a:pt x="114" y="225"/>
                  </a:cubicBezTo>
                  <a:lnTo>
                    <a:pt x="167" y="245"/>
                  </a:lnTo>
                  <a:cubicBezTo>
                    <a:pt x="175" y="245"/>
                    <a:pt x="186" y="236"/>
                    <a:pt x="186" y="229"/>
                  </a:cubicBezTo>
                  <a:lnTo>
                    <a:pt x="206" y="153"/>
                  </a:lnTo>
                  <a:cubicBezTo>
                    <a:pt x="210" y="149"/>
                    <a:pt x="210" y="149"/>
                    <a:pt x="215" y="145"/>
                  </a:cubicBezTo>
                  <a:lnTo>
                    <a:pt x="294" y="73"/>
                  </a:lnTo>
                  <a:cubicBezTo>
                    <a:pt x="300" y="66"/>
                    <a:pt x="304" y="60"/>
                    <a:pt x="301" y="60"/>
                  </a:cubicBezTo>
                  <a:cubicBezTo>
                    <a:pt x="300" y="60"/>
                    <a:pt x="299" y="61"/>
                    <a:pt x="298" y="61"/>
                  </a:cubicBezTo>
                  <a:lnTo>
                    <a:pt x="222" y="69"/>
                  </a:lnTo>
                  <a:cubicBezTo>
                    <a:pt x="222" y="69"/>
                    <a:pt x="219" y="69"/>
                    <a:pt x="219" y="65"/>
                  </a:cubicBezTo>
                  <a:lnTo>
                    <a:pt x="215" y="6"/>
                  </a:lnTo>
                  <a:cubicBezTo>
                    <a:pt x="215" y="2"/>
                    <a:pt x="213" y="1"/>
                    <a:pt x="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46"/>
            <p:cNvSpPr/>
            <p:nvPr/>
          </p:nvSpPr>
          <p:spPr>
            <a:xfrm rot="1170673">
              <a:off x="5233613" y="930200"/>
              <a:ext cx="7175" cy="6950"/>
            </a:xfrm>
            <a:custGeom>
              <a:avLst/>
              <a:gdLst/>
              <a:ahLst/>
              <a:cxnLst/>
              <a:rect l="l" t="t" r="r" b="b"/>
              <a:pathLst>
                <a:path w="287" h="278" extrusionOk="0">
                  <a:moveTo>
                    <a:pt x="191" y="0"/>
                  </a:moveTo>
                  <a:cubicBezTo>
                    <a:pt x="187" y="0"/>
                    <a:pt x="181" y="4"/>
                    <a:pt x="179" y="9"/>
                  </a:cubicBezTo>
                  <a:lnTo>
                    <a:pt x="119" y="85"/>
                  </a:lnTo>
                  <a:cubicBezTo>
                    <a:pt x="115" y="89"/>
                    <a:pt x="111" y="92"/>
                    <a:pt x="107" y="92"/>
                  </a:cubicBezTo>
                  <a:lnTo>
                    <a:pt x="28" y="124"/>
                  </a:lnTo>
                  <a:cubicBezTo>
                    <a:pt x="19" y="124"/>
                    <a:pt x="11" y="136"/>
                    <a:pt x="15" y="140"/>
                  </a:cubicBezTo>
                  <a:lnTo>
                    <a:pt x="52" y="180"/>
                  </a:lnTo>
                  <a:lnTo>
                    <a:pt x="52" y="188"/>
                  </a:lnTo>
                  <a:lnTo>
                    <a:pt x="4" y="268"/>
                  </a:lnTo>
                  <a:cubicBezTo>
                    <a:pt x="0" y="274"/>
                    <a:pt x="4" y="278"/>
                    <a:pt x="9" y="278"/>
                  </a:cubicBezTo>
                  <a:cubicBezTo>
                    <a:pt x="11" y="278"/>
                    <a:pt x="13" y="277"/>
                    <a:pt x="15" y="276"/>
                  </a:cubicBezTo>
                  <a:lnTo>
                    <a:pt x="99" y="220"/>
                  </a:lnTo>
                  <a:cubicBezTo>
                    <a:pt x="103" y="216"/>
                    <a:pt x="103" y="216"/>
                    <a:pt x="107" y="216"/>
                  </a:cubicBezTo>
                  <a:lnTo>
                    <a:pt x="163" y="236"/>
                  </a:lnTo>
                  <a:cubicBezTo>
                    <a:pt x="166" y="236"/>
                    <a:pt x="179" y="228"/>
                    <a:pt x="179" y="220"/>
                  </a:cubicBezTo>
                  <a:lnTo>
                    <a:pt x="195" y="148"/>
                  </a:lnTo>
                  <a:cubicBezTo>
                    <a:pt x="195" y="144"/>
                    <a:pt x="199" y="140"/>
                    <a:pt x="203" y="140"/>
                  </a:cubicBezTo>
                  <a:lnTo>
                    <a:pt x="278" y="72"/>
                  </a:lnTo>
                  <a:cubicBezTo>
                    <a:pt x="282" y="65"/>
                    <a:pt x="286" y="57"/>
                    <a:pt x="278" y="57"/>
                  </a:cubicBezTo>
                  <a:lnTo>
                    <a:pt x="207" y="65"/>
                  </a:lnTo>
                  <a:cubicBezTo>
                    <a:pt x="205" y="66"/>
                    <a:pt x="205" y="66"/>
                    <a:pt x="204" y="66"/>
                  </a:cubicBezTo>
                  <a:cubicBezTo>
                    <a:pt x="203" y="66"/>
                    <a:pt x="203" y="65"/>
                    <a:pt x="203" y="65"/>
                  </a:cubicBezTo>
                  <a:lnTo>
                    <a:pt x="195" y="4"/>
                  </a:lnTo>
                  <a:cubicBezTo>
                    <a:pt x="195" y="1"/>
                    <a:pt x="193"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46"/>
            <p:cNvSpPr/>
            <p:nvPr/>
          </p:nvSpPr>
          <p:spPr>
            <a:xfrm rot="1170673">
              <a:off x="5245918" y="931338"/>
              <a:ext cx="6700" cy="6700"/>
            </a:xfrm>
            <a:custGeom>
              <a:avLst/>
              <a:gdLst/>
              <a:ahLst/>
              <a:cxnLst/>
              <a:rect l="l" t="t" r="r" b="b"/>
              <a:pathLst>
                <a:path w="268" h="268" extrusionOk="0">
                  <a:moveTo>
                    <a:pt x="171" y="0"/>
                  </a:moveTo>
                  <a:cubicBezTo>
                    <a:pt x="167" y="0"/>
                    <a:pt x="162" y="2"/>
                    <a:pt x="159" y="8"/>
                  </a:cubicBezTo>
                  <a:lnTo>
                    <a:pt x="104" y="83"/>
                  </a:lnTo>
                  <a:cubicBezTo>
                    <a:pt x="104" y="87"/>
                    <a:pt x="100" y="87"/>
                    <a:pt x="95" y="87"/>
                  </a:cubicBezTo>
                  <a:lnTo>
                    <a:pt x="20" y="119"/>
                  </a:lnTo>
                  <a:cubicBezTo>
                    <a:pt x="12" y="122"/>
                    <a:pt x="4" y="131"/>
                    <a:pt x="8" y="135"/>
                  </a:cubicBezTo>
                  <a:lnTo>
                    <a:pt x="44" y="175"/>
                  </a:lnTo>
                  <a:lnTo>
                    <a:pt x="44" y="179"/>
                  </a:lnTo>
                  <a:lnTo>
                    <a:pt x="4" y="258"/>
                  </a:lnTo>
                  <a:cubicBezTo>
                    <a:pt x="1" y="264"/>
                    <a:pt x="2" y="268"/>
                    <a:pt x="6" y="268"/>
                  </a:cubicBezTo>
                  <a:cubicBezTo>
                    <a:pt x="8" y="268"/>
                    <a:pt x="10" y="267"/>
                    <a:pt x="12" y="266"/>
                  </a:cubicBezTo>
                  <a:lnTo>
                    <a:pt x="91" y="210"/>
                  </a:lnTo>
                  <a:lnTo>
                    <a:pt x="100" y="210"/>
                  </a:lnTo>
                  <a:lnTo>
                    <a:pt x="155" y="227"/>
                  </a:lnTo>
                  <a:cubicBezTo>
                    <a:pt x="156" y="227"/>
                    <a:pt x="157" y="228"/>
                    <a:pt x="158" y="228"/>
                  </a:cubicBezTo>
                  <a:cubicBezTo>
                    <a:pt x="163" y="228"/>
                    <a:pt x="172" y="221"/>
                    <a:pt x="172" y="214"/>
                  </a:cubicBezTo>
                  <a:lnTo>
                    <a:pt x="183" y="142"/>
                  </a:lnTo>
                  <a:cubicBezTo>
                    <a:pt x="183" y="139"/>
                    <a:pt x="187" y="139"/>
                    <a:pt x="187" y="135"/>
                  </a:cubicBezTo>
                  <a:lnTo>
                    <a:pt x="259" y="71"/>
                  </a:lnTo>
                  <a:cubicBezTo>
                    <a:pt x="267" y="63"/>
                    <a:pt x="267" y="55"/>
                    <a:pt x="259" y="55"/>
                  </a:cubicBezTo>
                  <a:lnTo>
                    <a:pt x="191" y="63"/>
                  </a:lnTo>
                  <a:lnTo>
                    <a:pt x="183" y="63"/>
                  </a:lnTo>
                  <a:lnTo>
                    <a:pt x="176" y="3"/>
                  </a:lnTo>
                  <a:cubicBezTo>
                    <a:pt x="176" y="1"/>
                    <a:pt x="174" y="0"/>
                    <a:pt x="1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46"/>
            <p:cNvSpPr/>
            <p:nvPr/>
          </p:nvSpPr>
          <p:spPr>
            <a:xfrm rot="1170673">
              <a:off x="5257617" y="932407"/>
              <a:ext cx="6300" cy="6425"/>
            </a:xfrm>
            <a:custGeom>
              <a:avLst/>
              <a:gdLst/>
              <a:ahLst/>
              <a:cxnLst/>
              <a:rect l="l" t="t" r="r" b="b"/>
              <a:pathLst>
                <a:path w="252" h="257" extrusionOk="0">
                  <a:moveTo>
                    <a:pt x="157" y="0"/>
                  </a:moveTo>
                  <a:cubicBezTo>
                    <a:pt x="155" y="0"/>
                    <a:pt x="151" y="4"/>
                    <a:pt x="148" y="9"/>
                  </a:cubicBezTo>
                  <a:lnTo>
                    <a:pt x="96" y="80"/>
                  </a:lnTo>
                  <a:cubicBezTo>
                    <a:pt x="92" y="80"/>
                    <a:pt x="92" y="84"/>
                    <a:pt x="88" y="84"/>
                  </a:cubicBezTo>
                  <a:lnTo>
                    <a:pt x="16" y="112"/>
                  </a:lnTo>
                  <a:cubicBezTo>
                    <a:pt x="9" y="116"/>
                    <a:pt x="0" y="124"/>
                    <a:pt x="5" y="128"/>
                  </a:cubicBezTo>
                  <a:lnTo>
                    <a:pt x="40" y="168"/>
                  </a:lnTo>
                  <a:cubicBezTo>
                    <a:pt x="44" y="168"/>
                    <a:pt x="44" y="172"/>
                    <a:pt x="40" y="172"/>
                  </a:cubicBezTo>
                  <a:lnTo>
                    <a:pt x="9" y="248"/>
                  </a:lnTo>
                  <a:cubicBezTo>
                    <a:pt x="6" y="253"/>
                    <a:pt x="7" y="257"/>
                    <a:pt x="11" y="257"/>
                  </a:cubicBezTo>
                  <a:cubicBezTo>
                    <a:pt x="12" y="257"/>
                    <a:pt x="14" y="256"/>
                    <a:pt x="16" y="255"/>
                  </a:cubicBezTo>
                  <a:lnTo>
                    <a:pt x="92" y="204"/>
                  </a:lnTo>
                  <a:cubicBezTo>
                    <a:pt x="92" y="204"/>
                    <a:pt x="96" y="200"/>
                    <a:pt x="101" y="200"/>
                  </a:cubicBezTo>
                  <a:lnTo>
                    <a:pt x="152" y="220"/>
                  </a:lnTo>
                  <a:cubicBezTo>
                    <a:pt x="156" y="220"/>
                    <a:pt x="168" y="211"/>
                    <a:pt x="168" y="208"/>
                  </a:cubicBezTo>
                  <a:lnTo>
                    <a:pt x="176" y="140"/>
                  </a:lnTo>
                  <a:cubicBezTo>
                    <a:pt x="176" y="136"/>
                    <a:pt x="180" y="132"/>
                    <a:pt x="180" y="128"/>
                  </a:cubicBezTo>
                  <a:lnTo>
                    <a:pt x="244" y="68"/>
                  </a:lnTo>
                  <a:cubicBezTo>
                    <a:pt x="252" y="60"/>
                    <a:pt x="252" y="53"/>
                    <a:pt x="244" y="53"/>
                  </a:cubicBezTo>
                  <a:lnTo>
                    <a:pt x="180" y="60"/>
                  </a:lnTo>
                  <a:lnTo>
                    <a:pt x="172" y="60"/>
                  </a:lnTo>
                  <a:lnTo>
                    <a:pt x="160" y="5"/>
                  </a:lnTo>
                  <a:cubicBezTo>
                    <a:pt x="160" y="1"/>
                    <a:pt x="159" y="0"/>
                    <a:pt x="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46"/>
            <p:cNvSpPr/>
            <p:nvPr/>
          </p:nvSpPr>
          <p:spPr>
            <a:xfrm rot="1170673">
              <a:off x="5177273" y="943156"/>
              <a:ext cx="2225" cy="1925"/>
            </a:xfrm>
            <a:custGeom>
              <a:avLst/>
              <a:gdLst/>
              <a:ahLst/>
              <a:cxnLst/>
              <a:rect l="l" t="t" r="r" b="b"/>
              <a:pathLst>
                <a:path w="89" h="77" extrusionOk="0">
                  <a:moveTo>
                    <a:pt x="88" y="1"/>
                  </a:moveTo>
                  <a:lnTo>
                    <a:pt x="25" y="25"/>
                  </a:lnTo>
                  <a:cubicBezTo>
                    <a:pt x="12" y="29"/>
                    <a:pt x="1" y="45"/>
                    <a:pt x="5" y="49"/>
                  </a:cubicBezTo>
                  <a:lnTo>
                    <a:pt x="21" y="77"/>
                  </a:lnTo>
                  <a:lnTo>
                    <a:pt x="40" y="45"/>
                  </a:lnTo>
                  <a:cubicBezTo>
                    <a:pt x="49" y="36"/>
                    <a:pt x="60" y="33"/>
                    <a:pt x="69" y="25"/>
                  </a:cubicBezTo>
                  <a:lnTo>
                    <a:pt x="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46"/>
            <p:cNvSpPr/>
            <p:nvPr/>
          </p:nvSpPr>
          <p:spPr>
            <a:xfrm rot="1170673">
              <a:off x="5177234" y="940887"/>
              <a:ext cx="8600" cy="8375"/>
            </a:xfrm>
            <a:custGeom>
              <a:avLst/>
              <a:gdLst/>
              <a:ahLst/>
              <a:cxnLst/>
              <a:rect l="l" t="t" r="r" b="b"/>
              <a:pathLst>
                <a:path w="344" h="335" extrusionOk="0">
                  <a:moveTo>
                    <a:pt x="113" y="123"/>
                  </a:moveTo>
                  <a:lnTo>
                    <a:pt x="84" y="136"/>
                  </a:lnTo>
                  <a:lnTo>
                    <a:pt x="65" y="160"/>
                  </a:lnTo>
                  <a:cubicBezTo>
                    <a:pt x="76" y="156"/>
                    <a:pt x="89" y="147"/>
                    <a:pt x="100" y="140"/>
                  </a:cubicBezTo>
                  <a:lnTo>
                    <a:pt x="113" y="123"/>
                  </a:lnTo>
                  <a:close/>
                  <a:moveTo>
                    <a:pt x="244" y="0"/>
                  </a:moveTo>
                  <a:cubicBezTo>
                    <a:pt x="240" y="0"/>
                    <a:pt x="232" y="0"/>
                    <a:pt x="228" y="8"/>
                  </a:cubicBezTo>
                  <a:lnTo>
                    <a:pt x="188" y="52"/>
                  </a:lnTo>
                  <a:lnTo>
                    <a:pt x="148" y="112"/>
                  </a:lnTo>
                  <a:lnTo>
                    <a:pt x="1" y="335"/>
                  </a:lnTo>
                  <a:lnTo>
                    <a:pt x="80" y="287"/>
                  </a:lnTo>
                  <a:cubicBezTo>
                    <a:pt x="80" y="283"/>
                    <a:pt x="84" y="283"/>
                    <a:pt x="89" y="283"/>
                  </a:cubicBezTo>
                  <a:lnTo>
                    <a:pt x="152" y="307"/>
                  </a:lnTo>
                  <a:cubicBezTo>
                    <a:pt x="161" y="307"/>
                    <a:pt x="172" y="295"/>
                    <a:pt x="176" y="287"/>
                  </a:cubicBezTo>
                  <a:lnTo>
                    <a:pt x="212" y="191"/>
                  </a:lnTo>
                  <a:cubicBezTo>
                    <a:pt x="216" y="188"/>
                    <a:pt x="220" y="184"/>
                    <a:pt x="224" y="180"/>
                  </a:cubicBezTo>
                  <a:lnTo>
                    <a:pt x="328" y="88"/>
                  </a:lnTo>
                  <a:cubicBezTo>
                    <a:pt x="340" y="79"/>
                    <a:pt x="343" y="72"/>
                    <a:pt x="336" y="72"/>
                  </a:cubicBezTo>
                  <a:lnTo>
                    <a:pt x="248" y="84"/>
                  </a:lnTo>
                  <a:lnTo>
                    <a:pt x="244" y="84"/>
                  </a:lnTo>
                  <a:lnTo>
                    <a:pt x="240" y="79"/>
                  </a:lnTo>
                  <a:lnTo>
                    <a:pt x="248" y="4"/>
                  </a:lnTo>
                  <a:cubicBezTo>
                    <a:pt x="248" y="0"/>
                    <a:pt x="248" y="0"/>
                    <a:pt x="244"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46"/>
            <p:cNvSpPr/>
            <p:nvPr/>
          </p:nvSpPr>
          <p:spPr>
            <a:xfrm rot="1170673">
              <a:off x="5175473" y="943015"/>
              <a:ext cx="3800" cy="5600"/>
            </a:xfrm>
            <a:custGeom>
              <a:avLst/>
              <a:gdLst/>
              <a:ahLst/>
              <a:cxnLst/>
              <a:rect l="l" t="t" r="r" b="b"/>
              <a:pathLst>
                <a:path w="152" h="224" extrusionOk="0">
                  <a:moveTo>
                    <a:pt x="151" y="1"/>
                  </a:moveTo>
                  <a:lnTo>
                    <a:pt x="151" y="1"/>
                  </a:lnTo>
                  <a:cubicBezTo>
                    <a:pt x="140" y="8"/>
                    <a:pt x="127" y="17"/>
                    <a:pt x="116" y="21"/>
                  </a:cubicBezTo>
                  <a:cubicBezTo>
                    <a:pt x="107" y="29"/>
                    <a:pt x="96" y="32"/>
                    <a:pt x="87" y="41"/>
                  </a:cubicBezTo>
                  <a:lnTo>
                    <a:pt x="68" y="73"/>
                  </a:lnTo>
                  <a:lnTo>
                    <a:pt x="83" y="96"/>
                  </a:lnTo>
                  <a:cubicBezTo>
                    <a:pt x="83" y="96"/>
                    <a:pt x="83" y="100"/>
                    <a:pt x="80" y="104"/>
                  </a:cubicBezTo>
                  <a:lnTo>
                    <a:pt x="4" y="216"/>
                  </a:lnTo>
                  <a:cubicBezTo>
                    <a:pt x="0" y="220"/>
                    <a:pt x="0" y="224"/>
                    <a:pt x="4" y="224"/>
                  </a:cubicBezTo>
                  <a:lnTo>
                    <a:pt x="151" y="1"/>
                  </a:lnTo>
                  <a:close/>
                </a:path>
              </a:pathLst>
            </a:custGeom>
            <a:solidFill>
              <a:srgbClr val="EF6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46"/>
            <p:cNvSpPr/>
            <p:nvPr/>
          </p:nvSpPr>
          <p:spPr>
            <a:xfrm rot="1170673">
              <a:off x="5180375" y="942036"/>
              <a:ext cx="2225" cy="2225"/>
            </a:xfrm>
            <a:custGeom>
              <a:avLst/>
              <a:gdLst/>
              <a:ahLst/>
              <a:cxnLst/>
              <a:rect l="l" t="t" r="r" b="b"/>
              <a:pathLst>
                <a:path w="89" h="89" extrusionOk="0">
                  <a:moveTo>
                    <a:pt x="88" y="1"/>
                  </a:moveTo>
                  <a:lnTo>
                    <a:pt x="37" y="57"/>
                  </a:lnTo>
                  <a:cubicBezTo>
                    <a:pt x="32" y="61"/>
                    <a:pt x="28" y="65"/>
                    <a:pt x="24" y="69"/>
                  </a:cubicBezTo>
                  <a:lnTo>
                    <a:pt x="13" y="72"/>
                  </a:lnTo>
                  <a:lnTo>
                    <a:pt x="0" y="89"/>
                  </a:lnTo>
                  <a:cubicBezTo>
                    <a:pt x="17" y="81"/>
                    <a:pt x="32" y="72"/>
                    <a:pt x="48" y="61"/>
                  </a:cubicBezTo>
                  <a:lnTo>
                    <a:pt x="88" y="1"/>
                  </a:lnTo>
                  <a:close/>
                </a:path>
              </a:pathLst>
            </a:custGeom>
            <a:solidFill>
              <a:srgbClr val="EF6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46"/>
            <p:cNvSpPr/>
            <p:nvPr/>
          </p:nvSpPr>
          <p:spPr>
            <a:xfrm rot="1170673">
              <a:off x="5175624" y="942572"/>
              <a:ext cx="4925" cy="6275"/>
            </a:xfrm>
            <a:custGeom>
              <a:avLst/>
              <a:gdLst/>
              <a:ahLst/>
              <a:cxnLst/>
              <a:rect l="l" t="t" r="r" b="b"/>
              <a:pathLst>
                <a:path w="197" h="251" extrusionOk="0">
                  <a:moveTo>
                    <a:pt x="196" y="0"/>
                  </a:moveTo>
                  <a:cubicBezTo>
                    <a:pt x="180" y="11"/>
                    <a:pt x="165" y="20"/>
                    <a:pt x="148" y="28"/>
                  </a:cubicBezTo>
                  <a:lnTo>
                    <a:pt x="1" y="251"/>
                  </a:lnTo>
                  <a:lnTo>
                    <a:pt x="12" y="251"/>
                  </a:lnTo>
                  <a:lnTo>
                    <a:pt x="49" y="223"/>
                  </a:lnTo>
                  <a:lnTo>
                    <a:pt x="196" y="0"/>
                  </a:lnTo>
                  <a:close/>
                </a:path>
              </a:pathLst>
            </a:custGeom>
            <a:solidFill>
              <a:srgbClr val="EF6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46"/>
            <p:cNvSpPr/>
            <p:nvPr/>
          </p:nvSpPr>
          <p:spPr>
            <a:xfrm rot="1170673">
              <a:off x="5191500" y="941707"/>
              <a:ext cx="9175" cy="8800"/>
            </a:xfrm>
            <a:custGeom>
              <a:avLst/>
              <a:gdLst/>
              <a:ahLst/>
              <a:cxnLst/>
              <a:rect l="l" t="t" r="r" b="b"/>
              <a:pathLst>
                <a:path w="367" h="352" extrusionOk="0">
                  <a:moveTo>
                    <a:pt x="267" y="0"/>
                  </a:moveTo>
                  <a:cubicBezTo>
                    <a:pt x="263" y="0"/>
                    <a:pt x="259" y="0"/>
                    <a:pt x="251" y="9"/>
                  </a:cubicBezTo>
                  <a:lnTo>
                    <a:pt x="167" y="105"/>
                  </a:lnTo>
                  <a:cubicBezTo>
                    <a:pt x="167" y="109"/>
                    <a:pt x="160" y="112"/>
                    <a:pt x="155" y="116"/>
                  </a:cubicBezTo>
                  <a:lnTo>
                    <a:pt x="59" y="156"/>
                  </a:lnTo>
                  <a:cubicBezTo>
                    <a:pt x="48" y="160"/>
                    <a:pt x="40" y="172"/>
                    <a:pt x="44" y="176"/>
                  </a:cubicBezTo>
                  <a:lnTo>
                    <a:pt x="76" y="224"/>
                  </a:lnTo>
                  <a:cubicBezTo>
                    <a:pt x="76" y="228"/>
                    <a:pt x="76" y="232"/>
                    <a:pt x="72" y="236"/>
                  </a:cubicBezTo>
                  <a:lnTo>
                    <a:pt x="4" y="339"/>
                  </a:lnTo>
                  <a:cubicBezTo>
                    <a:pt x="0" y="348"/>
                    <a:pt x="4" y="352"/>
                    <a:pt x="8" y="352"/>
                  </a:cubicBezTo>
                  <a:cubicBezTo>
                    <a:pt x="8" y="352"/>
                    <a:pt x="11" y="348"/>
                    <a:pt x="16" y="348"/>
                  </a:cubicBezTo>
                  <a:lnTo>
                    <a:pt x="123" y="276"/>
                  </a:lnTo>
                  <a:cubicBezTo>
                    <a:pt x="127" y="272"/>
                    <a:pt x="127" y="272"/>
                    <a:pt x="131" y="272"/>
                  </a:cubicBezTo>
                  <a:lnTo>
                    <a:pt x="195" y="296"/>
                  </a:lnTo>
                  <a:cubicBezTo>
                    <a:pt x="203" y="296"/>
                    <a:pt x="211" y="284"/>
                    <a:pt x="215" y="276"/>
                  </a:cubicBezTo>
                  <a:lnTo>
                    <a:pt x="247" y="184"/>
                  </a:lnTo>
                  <a:cubicBezTo>
                    <a:pt x="251" y="180"/>
                    <a:pt x="251" y="176"/>
                    <a:pt x="256" y="172"/>
                  </a:cubicBezTo>
                  <a:lnTo>
                    <a:pt x="355" y="85"/>
                  </a:lnTo>
                  <a:cubicBezTo>
                    <a:pt x="363" y="76"/>
                    <a:pt x="367" y="68"/>
                    <a:pt x="359" y="68"/>
                  </a:cubicBezTo>
                  <a:lnTo>
                    <a:pt x="275" y="81"/>
                  </a:lnTo>
                  <a:cubicBezTo>
                    <a:pt x="271" y="81"/>
                    <a:pt x="271" y="81"/>
                    <a:pt x="271" y="76"/>
                  </a:cubicBezTo>
                  <a:lnTo>
                    <a:pt x="271" y="4"/>
                  </a:lnTo>
                  <a:cubicBezTo>
                    <a:pt x="271" y="0"/>
                    <a:pt x="271" y="0"/>
                    <a:pt x="267"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46"/>
            <p:cNvSpPr/>
            <p:nvPr/>
          </p:nvSpPr>
          <p:spPr>
            <a:xfrm rot="1170673">
              <a:off x="5206404" y="942759"/>
              <a:ext cx="8575" cy="8400"/>
            </a:xfrm>
            <a:custGeom>
              <a:avLst/>
              <a:gdLst/>
              <a:ahLst/>
              <a:cxnLst/>
              <a:rect l="l" t="t" r="r" b="b"/>
              <a:pathLst>
                <a:path w="343" h="336" extrusionOk="0">
                  <a:moveTo>
                    <a:pt x="243" y="0"/>
                  </a:moveTo>
                  <a:cubicBezTo>
                    <a:pt x="239" y="0"/>
                    <a:pt x="232" y="0"/>
                    <a:pt x="227" y="8"/>
                  </a:cubicBezTo>
                  <a:lnTo>
                    <a:pt x="151" y="100"/>
                  </a:lnTo>
                  <a:cubicBezTo>
                    <a:pt x="148" y="104"/>
                    <a:pt x="144" y="108"/>
                    <a:pt x="140" y="108"/>
                  </a:cubicBezTo>
                  <a:lnTo>
                    <a:pt x="48" y="148"/>
                  </a:lnTo>
                  <a:cubicBezTo>
                    <a:pt x="36" y="152"/>
                    <a:pt x="28" y="164"/>
                    <a:pt x="32" y="168"/>
                  </a:cubicBezTo>
                  <a:lnTo>
                    <a:pt x="68" y="216"/>
                  </a:lnTo>
                  <a:cubicBezTo>
                    <a:pt x="68" y="220"/>
                    <a:pt x="68" y="220"/>
                    <a:pt x="64" y="223"/>
                  </a:cubicBezTo>
                  <a:lnTo>
                    <a:pt x="4" y="323"/>
                  </a:lnTo>
                  <a:cubicBezTo>
                    <a:pt x="0" y="331"/>
                    <a:pt x="4" y="335"/>
                    <a:pt x="8" y="335"/>
                  </a:cubicBezTo>
                  <a:cubicBezTo>
                    <a:pt x="8" y="335"/>
                    <a:pt x="12" y="335"/>
                    <a:pt x="16" y="331"/>
                  </a:cubicBezTo>
                  <a:lnTo>
                    <a:pt x="116" y="264"/>
                  </a:lnTo>
                  <a:cubicBezTo>
                    <a:pt x="120" y="264"/>
                    <a:pt x="124" y="260"/>
                    <a:pt x="124" y="260"/>
                  </a:cubicBezTo>
                  <a:lnTo>
                    <a:pt x="127" y="260"/>
                  </a:lnTo>
                  <a:lnTo>
                    <a:pt x="188" y="284"/>
                  </a:lnTo>
                  <a:cubicBezTo>
                    <a:pt x="195" y="284"/>
                    <a:pt x="203" y="275"/>
                    <a:pt x="208" y="264"/>
                  </a:cubicBezTo>
                  <a:lnTo>
                    <a:pt x="232" y="176"/>
                  </a:lnTo>
                  <a:cubicBezTo>
                    <a:pt x="236" y="172"/>
                    <a:pt x="236" y="168"/>
                    <a:pt x="239" y="164"/>
                  </a:cubicBezTo>
                  <a:lnTo>
                    <a:pt x="331" y="84"/>
                  </a:lnTo>
                  <a:cubicBezTo>
                    <a:pt x="339" y="76"/>
                    <a:pt x="343" y="64"/>
                    <a:pt x="335" y="64"/>
                  </a:cubicBezTo>
                  <a:lnTo>
                    <a:pt x="251" y="76"/>
                  </a:lnTo>
                  <a:cubicBezTo>
                    <a:pt x="251" y="76"/>
                    <a:pt x="247" y="76"/>
                    <a:pt x="247" y="72"/>
                  </a:cubicBezTo>
                  <a:lnTo>
                    <a:pt x="247" y="0"/>
                  </a:ln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46"/>
            <p:cNvSpPr/>
            <p:nvPr/>
          </p:nvSpPr>
          <p:spPr>
            <a:xfrm rot="1170673">
              <a:off x="5220704" y="943665"/>
              <a:ext cx="7900" cy="8100"/>
            </a:xfrm>
            <a:custGeom>
              <a:avLst/>
              <a:gdLst/>
              <a:ahLst/>
              <a:cxnLst/>
              <a:rect l="l" t="t" r="r" b="b"/>
              <a:pathLst>
                <a:path w="316" h="324" extrusionOk="0">
                  <a:moveTo>
                    <a:pt x="216" y="0"/>
                  </a:moveTo>
                  <a:cubicBezTo>
                    <a:pt x="212" y="0"/>
                    <a:pt x="208" y="5"/>
                    <a:pt x="203" y="9"/>
                  </a:cubicBezTo>
                  <a:lnTo>
                    <a:pt x="132" y="101"/>
                  </a:lnTo>
                  <a:cubicBezTo>
                    <a:pt x="132" y="105"/>
                    <a:pt x="128" y="108"/>
                    <a:pt x="124" y="108"/>
                  </a:cubicBezTo>
                  <a:lnTo>
                    <a:pt x="32" y="144"/>
                  </a:lnTo>
                  <a:cubicBezTo>
                    <a:pt x="24" y="149"/>
                    <a:pt x="17" y="160"/>
                    <a:pt x="21" y="164"/>
                  </a:cubicBezTo>
                  <a:lnTo>
                    <a:pt x="56" y="212"/>
                  </a:lnTo>
                  <a:lnTo>
                    <a:pt x="56" y="220"/>
                  </a:lnTo>
                  <a:lnTo>
                    <a:pt x="4" y="316"/>
                  </a:lnTo>
                  <a:cubicBezTo>
                    <a:pt x="0" y="320"/>
                    <a:pt x="0" y="324"/>
                    <a:pt x="4" y="324"/>
                  </a:cubicBezTo>
                  <a:lnTo>
                    <a:pt x="12" y="324"/>
                  </a:lnTo>
                  <a:lnTo>
                    <a:pt x="108" y="256"/>
                  </a:lnTo>
                  <a:cubicBezTo>
                    <a:pt x="112" y="256"/>
                    <a:pt x="112" y="252"/>
                    <a:pt x="116" y="252"/>
                  </a:cubicBezTo>
                  <a:lnTo>
                    <a:pt x="176" y="276"/>
                  </a:lnTo>
                  <a:cubicBezTo>
                    <a:pt x="184" y="276"/>
                    <a:pt x="192" y="268"/>
                    <a:pt x="196" y="260"/>
                  </a:cubicBezTo>
                  <a:lnTo>
                    <a:pt x="216" y="172"/>
                  </a:lnTo>
                  <a:cubicBezTo>
                    <a:pt x="216" y="168"/>
                    <a:pt x="220" y="164"/>
                    <a:pt x="223" y="164"/>
                  </a:cubicBezTo>
                  <a:lnTo>
                    <a:pt x="308" y="84"/>
                  </a:lnTo>
                  <a:cubicBezTo>
                    <a:pt x="315" y="77"/>
                    <a:pt x="315" y="64"/>
                    <a:pt x="308" y="64"/>
                  </a:cubicBezTo>
                  <a:lnTo>
                    <a:pt x="232" y="77"/>
                  </a:lnTo>
                  <a:lnTo>
                    <a:pt x="227" y="77"/>
                  </a:lnTo>
                  <a:cubicBezTo>
                    <a:pt x="227" y="77"/>
                    <a:pt x="223" y="77"/>
                    <a:pt x="223" y="72"/>
                  </a:cubicBezTo>
                  <a:lnTo>
                    <a:pt x="220" y="5"/>
                  </a:lnTo>
                  <a:cubicBezTo>
                    <a:pt x="220" y="5"/>
                    <a:pt x="220" y="0"/>
                    <a:pt x="216"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46"/>
            <p:cNvSpPr/>
            <p:nvPr/>
          </p:nvSpPr>
          <p:spPr>
            <a:xfrm rot="1170673">
              <a:off x="5234229" y="944673"/>
              <a:ext cx="7400" cy="7800"/>
            </a:xfrm>
            <a:custGeom>
              <a:avLst/>
              <a:gdLst/>
              <a:ahLst/>
              <a:cxnLst/>
              <a:rect l="l" t="t" r="r" b="b"/>
              <a:pathLst>
                <a:path w="296" h="312" extrusionOk="0">
                  <a:moveTo>
                    <a:pt x="192" y="0"/>
                  </a:moveTo>
                  <a:cubicBezTo>
                    <a:pt x="188" y="0"/>
                    <a:pt x="184" y="0"/>
                    <a:pt x="180" y="8"/>
                  </a:cubicBezTo>
                  <a:lnTo>
                    <a:pt x="121" y="91"/>
                  </a:lnTo>
                  <a:cubicBezTo>
                    <a:pt x="117" y="96"/>
                    <a:pt x="112" y="100"/>
                    <a:pt x="108" y="100"/>
                  </a:cubicBezTo>
                  <a:lnTo>
                    <a:pt x="25" y="135"/>
                  </a:lnTo>
                  <a:cubicBezTo>
                    <a:pt x="16" y="139"/>
                    <a:pt x="9" y="152"/>
                    <a:pt x="12" y="155"/>
                  </a:cubicBezTo>
                  <a:lnTo>
                    <a:pt x="49" y="200"/>
                  </a:lnTo>
                  <a:cubicBezTo>
                    <a:pt x="53" y="200"/>
                    <a:pt x="53" y="203"/>
                    <a:pt x="49" y="207"/>
                  </a:cubicBezTo>
                  <a:lnTo>
                    <a:pt x="5" y="299"/>
                  </a:lnTo>
                  <a:cubicBezTo>
                    <a:pt x="1" y="307"/>
                    <a:pt x="1" y="311"/>
                    <a:pt x="9" y="311"/>
                  </a:cubicBezTo>
                  <a:lnTo>
                    <a:pt x="12" y="307"/>
                  </a:lnTo>
                  <a:lnTo>
                    <a:pt x="100" y="244"/>
                  </a:lnTo>
                  <a:cubicBezTo>
                    <a:pt x="104" y="244"/>
                    <a:pt x="108" y="240"/>
                    <a:pt x="108" y="240"/>
                  </a:cubicBezTo>
                  <a:lnTo>
                    <a:pt x="112" y="240"/>
                  </a:lnTo>
                  <a:lnTo>
                    <a:pt x="168" y="259"/>
                  </a:lnTo>
                  <a:lnTo>
                    <a:pt x="172" y="259"/>
                  </a:lnTo>
                  <a:cubicBezTo>
                    <a:pt x="176" y="259"/>
                    <a:pt x="184" y="251"/>
                    <a:pt x="188" y="247"/>
                  </a:cubicBezTo>
                  <a:lnTo>
                    <a:pt x="204" y="163"/>
                  </a:lnTo>
                  <a:cubicBezTo>
                    <a:pt x="204" y="159"/>
                    <a:pt x="204" y="155"/>
                    <a:pt x="208" y="152"/>
                  </a:cubicBezTo>
                  <a:lnTo>
                    <a:pt x="288" y="76"/>
                  </a:lnTo>
                  <a:cubicBezTo>
                    <a:pt x="292" y="67"/>
                    <a:pt x="296" y="60"/>
                    <a:pt x="288" y="60"/>
                  </a:cubicBezTo>
                  <a:lnTo>
                    <a:pt x="212" y="72"/>
                  </a:lnTo>
                  <a:cubicBezTo>
                    <a:pt x="208" y="72"/>
                    <a:pt x="208" y="72"/>
                    <a:pt x="208" y="67"/>
                  </a:cubicBezTo>
                  <a:lnTo>
                    <a:pt x="196" y="0"/>
                  </a:ln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46"/>
            <p:cNvSpPr/>
            <p:nvPr/>
          </p:nvSpPr>
          <p:spPr>
            <a:xfrm rot="1170673">
              <a:off x="5247205" y="945463"/>
              <a:ext cx="6900" cy="7600"/>
            </a:xfrm>
            <a:custGeom>
              <a:avLst/>
              <a:gdLst/>
              <a:ahLst/>
              <a:cxnLst/>
              <a:rect l="l" t="t" r="r" b="b"/>
              <a:pathLst>
                <a:path w="276" h="304" extrusionOk="0">
                  <a:moveTo>
                    <a:pt x="172" y="1"/>
                  </a:moveTo>
                  <a:cubicBezTo>
                    <a:pt x="172" y="1"/>
                    <a:pt x="163" y="5"/>
                    <a:pt x="159" y="8"/>
                  </a:cubicBezTo>
                  <a:lnTo>
                    <a:pt x="104" y="93"/>
                  </a:lnTo>
                  <a:cubicBezTo>
                    <a:pt x="104" y="96"/>
                    <a:pt x="100" y="100"/>
                    <a:pt x="96" y="100"/>
                  </a:cubicBezTo>
                  <a:lnTo>
                    <a:pt x="16" y="136"/>
                  </a:lnTo>
                  <a:cubicBezTo>
                    <a:pt x="8" y="140"/>
                    <a:pt x="4" y="148"/>
                    <a:pt x="4" y="152"/>
                  </a:cubicBezTo>
                  <a:lnTo>
                    <a:pt x="44" y="196"/>
                  </a:lnTo>
                  <a:lnTo>
                    <a:pt x="44" y="204"/>
                  </a:lnTo>
                  <a:lnTo>
                    <a:pt x="4" y="292"/>
                  </a:lnTo>
                  <a:cubicBezTo>
                    <a:pt x="1" y="299"/>
                    <a:pt x="4" y="303"/>
                    <a:pt x="8" y="303"/>
                  </a:cubicBezTo>
                  <a:cubicBezTo>
                    <a:pt x="8" y="303"/>
                    <a:pt x="12" y="299"/>
                    <a:pt x="16" y="299"/>
                  </a:cubicBezTo>
                  <a:lnTo>
                    <a:pt x="96" y="240"/>
                  </a:lnTo>
                  <a:cubicBezTo>
                    <a:pt x="100" y="236"/>
                    <a:pt x="100" y="236"/>
                    <a:pt x="104" y="236"/>
                  </a:cubicBezTo>
                  <a:lnTo>
                    <a:pt x="163" y="255"/>
                  </a:lnTo>
                  <a:cubicBezTo>
                    <a:pt x="172" y="255"/>
                    <a:pt x="179" y="248"/>
                    <a:pt x="179" y="240"/>
                  </a:cubicBezTo>
                  <a:lnTo>
                    <a:pt x="192" y="160"/>
                  </a:lnTo>
                  <a:cubicBezTo>
                    <a:pt x="192" y="160"/>
                    <a:pt x="192" y="156"/>
                    <a:pt x="196" y="152"/>
                  </a:cubicBezTo>
                  <a:lnTo>
                    <a:pt x="267" y="76"/>
                  </a:lnTo>
                  <a:cubicBezTo>
                    <a:pt x="275" y="73"/>
                    <a:pt x="275" y="64"/>
                    <a:pt x="267" y="64"/>
                  </a:cubicBezTo>
                  <a:lnTo>
                    <a:pt x="196" y="73"/>
                  </a:lnTo>
                  <a:cubicBezTo>
                    <a:pt x="192" y="73"/>
                    <a:pt x="192" y="73"/>
                    <a:pt x="192" y="69"/>
                  </a:cubicBezTo>
                  <a:lnTo>
                    <a:pt x="179" y="5"/>
                  </a:lnTo>
                  <a:cubicBezTo>
                    <a:pt x="176" y="5"/>
                    <a:pt x="176" y="1"/>
                    <a:pt x="172" y="1"/>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46"/>
            <p:cNvSpPr/>
            <p:nvPr/>
          </p:nvSpPr>
          <p:spPr>
            <a:xfrm rot="1170673">
              <a:off x="5222020" y="960353"/>
              <a:ext cx="7800" cy="4850"/>
            </a:xfrm>
            <a:custGeom>
              <a:avLst/>
              <a:gdLst/>
              <a:ahLst/>
              <a:cxnLst/>
              <a:rect l="l" t="t" r="r" b="b"/>
              <a:pathLst>
                <a:path w="312" h="194" extrusionOk="0">
                  <a:moveTo>
                    <a:pt x="204" y="0"/>
                  </a:moveTo>
                  <a:cubicBezTo>
                    <a:pt x="200" y="0"/>
                    <a:pt x="195" y="3"/>
                    <a:pt x="192" y="11"/>
                  </a:cubicBezTo>
                  <a:lnTo>
                    <a:pt x="120" y="111"/>
                  </a:lnTo>
                  <a:cubicBezTo>
                    <a:pt x="116" y="118"/>
                    <a:pt x="112" y="118"/>
                    <a:pt x="108" y="122"/>
                  </a:cubicBezTo>
                  <a:lnTo>
                    <a:pt x="16" y="162"/>
                  </a:lnTo>
                  <a:cubicBezTo>
                    <a:pt x="9" y="170"/>
                    <a:pt x="0" y="182"/>
                    <a:pt x="5" y="186"/>
                  </a:cubicBezTo>
                  <a:lnTo>
                    <a:pt x="9" y="194"/>
                  </a:lnTo>
                  <a:cubicBezTo>
                    <a:pt x="81" y="182"/>
                    <a:pt x="156" y="170"/>
                    <a:pt x="232" y="162"/>
                  </a:cubicBezTo>
                  <a:lnTo>
                    <a:pt x="304" y="90"/>
                  </a:lnTo>
                  <a:cubicBezTo>
                    <a:pt x="311" y="83"/>
                    <a:pt x="311" y="70"/>
                    <a:pt x="304" y="70"/>
                  </a:cubicBezTo>
                  <a:lnTo>
                    <a:pt x="224" y="87"/>
                  </a:lnTo>
                  <a:cubicBezTo>
                    <a:pt x="220" y="87"/>
                    <a:pt x="215" y="87"/>
                    <a:pt x="215" y="83"/>
                  </a:cubicBezTo>
                  <a:lnTo>
                    <a:pt x="208" y="2"/>
                  </a:lnTo>
                  <a:cubicBezTo>
                    <a:pt x="208" y="1"/>
                    <a:pt x="206"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46"/>
            <p:cNvSpPr/>
            <p:nvPr/>
          </p:nvSpPr>
          <p:spPr>
            <a:xfrm rot="1170673">
              <a:off x="5235663" y="960810"/>
              <a:ext cx="7500" cy="7425"/>
            </a:xfrm>
            <a:custGeom>
              <a:avLst/>
              <a:gdLst/>
              <a:ahLst/>
              <a:cxnLst/>
              <a:rect l="l" t="t" r="r" b="b"/>
              <a:pathLst>
                <a:path w="300" h="297" extrusionOk="0">
                  <a:moveTo>
                    <a:pt x="190" y="1"/>
                  </a:moveTo>
                  <a:cubicBezTo>
                    <a:pt x="186" y="1"/>
                    <a:pt x="181" y="4"/>
                    <a:pt x="176" y="10"/>
                  </a:cubicBezTo>
                  <a:lnTo>
                    <a:pt x="113" y="109"/>
                  </a:lnTo>
                  <a:cubicBezTo>
                    <a:pt x="113" y="113"/>
                    <a:pt x="108" y="117"/>
                    <a:pt x="104" y="117"/>
                  </a:cubicBezTo>
                  <a:lnTo>
                    <a:pt x="17" y="157"/>
                  </a:lnTo>
                  <a:cubicBezTo>
                    <a:pt x="9" y="161"/>
                    <a:pt x="1" y="177"/>
                    <a:pt x="5" y="181"/>
                  </a:cubicBezTo>
                  <a:lnTo>
                    <a:pt x="45" y="229"/>
                  </a:lnTo>
                  <a:lnTo>
                    <a:pt x="45" y="240"/>
                  </a:lnTo>
                  <a:lnTo>
                    <a:pt x="21" y="297"/>
                  </a:lnTo>
                  <a:cubicBezTo>
                    <a:pt x="41" y="297"/>
                    <a:pt x="60" y="292"/>
                    <a:pt x="84" y="292"/>
                  </a:cubicBezTo>
                  <a:lnTo>
                    <a:pt x="100" y="280"/>
                  </a:lnTo>
                  <a:cubicBezTo>
                    <a:pt x="104" y="277"/>
                    <a:pt x="108" y="277"/>
                    <a:pt x="108" y="277"/>
                  </a:cubicBezTo>
                  <a:lnTo>
                    <a:pt x="144" y="288"/>
                  </a:lnTo>
                  <a:cubicBezTo>
                    <a:pt x="161" y="288"/>
                    <a:pt x="176" y="288"/>
                    <a:pt x="188" y="284"/>
                  </a:cubicBezTo>
                  <a:lnTo>
                    <a:pt x="192" y="280"/>
                  </a:lnTo>
                  <a:lnTo>
                    <a:pt x="204" y="189"/>
                  </a:lnTo>
                  <a:cubicBezTo>
                    <a:pt x="204" y="185"/>
                    <a:pt x="209" y="181"/>
                    <a:pt x="212" y="177"/>
                  </a:cubicBezTo>
                  <a:lnTo>
                    <a:pt x="292" y="89"/>
                  </a:lnTo>
                  <a:cubicBezTo>
                    <a:pt x="299" y="81"/>
                    <a:pt x="299" y="69"/>
                    <a:pt x="292" y="69"/>
                  </a:cubicBezTo>
                  <a:lnTo>
                    <a:pt x="212" y="85"/>
                  </a:lnTo>
                  <a:cubicBezTo>
                    <a:pt x="209" y="85"/>
                    <a:pt x="209" y="81"/>
                    <a:pt x="209" y="81"/>
                  </a:cubicBezTo>
                  <a:lnTo>
                    <a:pt x="196" y="5"/>
                  </a:lnTo>
                  <a:cubicBezTo>
                    <a:pt x="195" y="2"/>
                    <a:pt x="193" y="1"/>
                    <a:pt x="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46"/>
            <p:cNvSpPr/>
            <p:nvPr/>
          </p:nvSpPr>
          <p:spPr>
            <a:xfrm rot="1170673">
              <a:off x="5191002" y="933766"/>
              <a:ext cx="9000" cy="8300"/>
            </a:xfrm>
            <a:custGeom>
              <a:avLst/>
              <a:gdLst/>
              <a:ahLst/>
              <a:cxnLst/>
              <a:rect l="l" t="t" r="r" b="b"/>
              <a:pathLst>
                <a:path w="360" h="332" extrusionOk="0">
                  <a:moveTo>
                    <a:pt x="264" y="0"/>
                  </a:moveTo>
                  <a:cubicBezTo>
                    <a:pt x="259" y="0"/>
                    <a:pt x="251" y="4"/>
                    <a:pt x="248" y="8"/>
                  </a:cubicBezTo>
                  <a:lnTo>
                    <a:pt x="163" y="100"/>
                  </a:lnTo>
                  <a:cubicBezTo>
                    <a:pt x="163" y="104"/>
                    <a:pt x="156" y="109"/>
                    <a:pt x="156" y="109"/>
                  </a:cubicBezTo>
                  <a:lnTo>
                    <a:pt x="56" y="148"/>
                  </a:lnTo>
                  <a:cubicBezTo>
                    <a:pt x="49" y="148"/>
                    <a:pt x="36" y="160"/>
                    <a:pt x="40" y="168"/>
                  </a:cubicBezTo>
                  <a:lnTo>
                    <a:pt x="72" y="212"/>
                  </a:lnTo>
                  <a:cubicBezTo>
                    <a:pt x="72" y="216"/>
                    <a:pt x="72" y="220"/>
                    <a:pt x="68" y="223"/>
                  </a:cubicBezTo>
                  <a:lnTo>
                    <a:pt x="5" y="319"/>
                  </a:lnTo>
                  <a:cubicBezTo>
                    <a:pt x="1" y="328"/>
                    <a:pt x="1" y="332"/>
                    <a:pt x="5" y="332"/>
                  </a:cubicBezTo>
                  <a:cubicBezTo>
                    <a:pt x="8" y="332"/>
                    <a:pt x="8" y="328"/>
                    <a:pt x="12" y="328"/>
                  </a:cubicBezTo>
                  <a:lnTo>
                    <a:pt x="120" y="260"/>
                  </a:lnTo>
                  <a:cubicBezTo>
                    <a:pt x="120" y="260"/>
                    <a:pt x="124" y="256"/>
                    <a:pt x="128" y="256"/>
                  </a:cubicBezTo>
                  <a:lnTo>
                    <a:pt x="187" y="280"/>
                  </a:lnTo>
                  <a:cubicBezTo>
                    <a:pt x="196" y="280"/>
                    <a:pt x="207" y="271"/>
                    <a:pt x="207" y="264"/>
                  </a:cubicBezTo>
                  <a:lnTo>
                    <a:pt x="240" y="176"/>
                  </a:lnTo>
                  <a:cubicBezTo>
                    <a:pt x="244" y="172"/>
                    <a:pt x="248" y="168"/>
                    <a:pt x="251" y="164"/>
                  </a:cubicBezTo>
                  <a:lnTo>
                    <a:pt x="347" y="80"/>
                  </a:lnTo>
                  <a:cubicBezTo>
                    <a:pt x="355" y="76"/>
                    <a:pt x="360" y="65"/>
                    <a:pt x="351" y="65"/>
                  </a:cubicBezTo>
                  <a:lnTo>
                    <a:pt x="268" y="76"/>
                  </a:lnTo>
                  <a:cubicBezTo>
                    <a:pt x="264" y="76"/>
                    <a:pt x="264" y="76"/>
                    <a:pt x="264" y="72"/>
                  </a:cubicBezTo>
                  <a:lnTo>
                    <a:pt x="268" y="4"/>
                  </a:lnTo>
                  <a:cubicBezTo>
                    <a:pt x="268" y="0"/>
                    <a:pt x="268" y="0"/>
                    <a:pt x="264"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46"/>
            <p:cNvSpPr/>
            <p:nvPr/>
          </p:nvSpPr>
          <p:spPr>
            <a:xfrm rot="1170673">
              <a:off x="5205544" y="934904"/>
              <a:ext cx="8400" cy="7975"/>
            </a:xfrm>
            <a:custGeom>
              <a:avLst/>
              <a:gdLst/>
              <a:ahLst/>
              <a:cxnLst/>
              <a:rect l="l" t="t" r="r" b="b"/>
              <a:pathLst>
                <a:path w="336" h="319" extrusionOk="0">
                  <a:moveTo>
                    <a:pt x="236" y="0"/>
                  </a:moveTo>
                  <a:cubicBezTo>
                    <a:pt x="236" y="0"/>
                    <a:pt x="228" y="4"/>
                    <a:pt x="223" y="12"/>
                  </a:cubicBezTo>
                  <a:lnTo>
                    <a:pt x="148" y="100"/>
                  </a:lnTo>
                  <a:cubicBezTo>
                    <a:pt x="144" y="100"/>
                    <a:pt x="140" y="103"/>
                    <a:pt x="136" y="107"/>
                  </a:cubicBezTo>
                  <a:lnTo>
                    <a:pt x="44" y="144"/>
                  </a:lnTo>
                  <a:cubicBezTo>
                    <a:pt x="37" y="147"/>
                    <a:pt x="28" y="155"/>
                    <a:pt x="32" y="164"/>
                  </a:cubicBezTo>
                  <a:lnTo>
                    <a:pt x="65" y="208"/>
                  </a:lnTo>
                  <a:cubicBezTo>
                    <a:pt x="65" y="208"/>
                    <a:pt x="65" y="212"/>
                    <a:pt x="61" y="215"/>
                  </a:cubicBezTo>
                  <a:lnTo>
                    <a:pt x="4" y="307"/>
                  </a:lnTo>
                  <a:cubicBezTo>
                    <a:pt x="0" y="315"/>
                    <a:pt x="0" y="319"/>
                    <a:pt x="4" y="319"/>
                  </a:cubicBezTo>
                  <a:cubicBezTo>
                    <a:pt x="8" y="319"/>
                    <a:pt x="8" y="319"/>
                    <a:pt x="13" y="315"/>
                  </a:cubicBezTo>
                  <a:lnTo>
                    <a:pt x="112" y="251"/>
                  </a:lnTo>
                  <a:cubicBezTo>
                    <a:pt x="116" y="251"/>
                    <a:pt x="116" y="247"/>
                    <a:pt x="120" y="247"/>
                  </a:cubicBezTo>
                  <a:lnTo>
                    <a:pt x="180" y="271"/>
                  </a:lnTo>
                  <a:cubicBezTo>
                    <a:pt x="188" y="271"/>
                    <a:pt x="196" y="263"/>
                    <a:pt x="200" y="256"/>
                  </a:cubicBezTo>
                  <a:lnTo>
                    <a:pt x="228" y="171"/>
                  </a:lnTo>
                  <a:cubicBezTo>
                    <a:pt x="228" y="168"/>
                    <a:pt x="228" y="164"/>
                    <a:pt x="232" y="160"/>
                  </a:cubicBezTo>
                  <a:lnTo>
                    <a:pt x="324" y="80"/>
                  </a:lnTo>
                  <a:cubicBezTo>
                    <a:pt x="332" y="76"/>
                    <a:pt x="335" y="64"/>
                    <a:pt x="328" y="64"/>
                  </a:cubicBezTo>
                  <a:lnTo>
                    <a:pt x="247" y="76"/>
                  </a:lnTo>
                  <a:cubicBezTo>
                    <a:pt x="244" y="76"/>
                    <a:pt x="244" y="76"/>
                    <a:pt x="244" y="72"/>
                  </a:cubicBezTo>
                  <a:lnTo>
                    <a:pt x="240" y="4"/>
                  </a:lnTo>
                  <a:cubicBezTo>
                    <a:pt x="240" y="4"/>
                    <a:pt x="240" y="0"/>
                    <a:pt x="236"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46"/>
            <p:cNvSpPr/>
            <p:nvPr/>
          </p:nvSpPr>
          <p:spPr>
            <a:xfrm rot="1170673">
              <a:off x="5219343" y="936069"/>
              <a:ext cx="7800" cy="7600"/>
            </a:xfrm>
            <a:custGeom>
              <a:avLst/>
              <a:gdLst/>
              <a:ahLst/>
              <a:cxnLst/>
              <a:rect l="l" t="t" r="r" b="b"/>
              <a:pathLst>
                <a:path w="312" h="304" extrusionOk="0">
                  <a:moveTo>
                    <a:pt x="216" y="0"/>
                  </a:moveTo>
                  <a:cubicBezTo>
                    <a:pt x="212" y="0"/>
                    <a:pt x="208" y="0"/>
                    <a:pt x="204" y="9"/>
                  </a:cubicBezTo>
                  <a:lnTo>
                    <a:pt x="136" y="92"/>
                  </a:lnTo>
                  <a:cubicBezTo>
                    <a:pt x="133" y="96"/>
                    <a:pt x="129" y="96"/>
                    <a:pt x="125" y="100"/>
                  </a:cubicBezTo>
                  <a:lnTo>
                    <a:pt x="37" y="132"/>
                  </a:lnTo>
                  <a:cubicBezTo>
                    <a:pt x="29" y="136"/>
                    <a:pt x="21" y="148"/>
                    <a:pt x="24" y="152"/>
                  </a:cubicBezTo>
                  <a:lnTo>
                    <a:pt x="57" y="195"/>
                  </a:lnTo>
                  <a:cubicBezTo>
                    <a:pt x="61" y="195"/>
                    <a:pt x="61" y="200"/>
                    <a:pt x="57" y="204"/>
                  </a:cubicBezTo>
                  <a:lnTo>
                    <a:pt x="5" y="296"/>
                  </a:lnTo>
                  <a:cubicBezTo>
                    <a:pt x="0" y="300"/>
                    <a:pt x="5" y="304"/>
                    <a:pt x="9" y="304"/>
                  </a:cubicBezTo>
                  <a:cubicBezTo>
                    <a:pt x="9" y="304"/>
                    <a:pt x="13" y="304"/>
                    <a:pt x="13" y="300"/>
                  </a:cubicBezTo>
                  <a:lnTo>
                    <a:pt x="109" y="239"/>
                  </a:lnTo>
                  <a:cubicBezTo>
                    <a:pt x="109" y="236"/>
                    <a:pt x="112" y="236"/>
                    <a:pt x="116" y="236"/>
                  </a:cubicBezTo>
                  <a:lnTo>
                    <a:pt x="173" y="256"/>
                  </a:lnTo>
                  <a:lnTo>
                    <a:pt x="177" y="256"/>
                  </a:lnTo>
                  <a:cubicBezTo>
                    <a:pt x="180" y="256"/>
                    <a:pt x="192" y="248"/>
                    <a:pt x="192" y="243"/>
                  </a:cubicBezTo>
                  <a:lnTo>
                    <a:pt x="212" y="160"/>
                  </a:lnTo>
                  <a:cubicBezTo>
                    <a:pt x="216" y="156"/>
                    <a:pt x="216" y="152"/>
                    <a:pt x="221" y="152"/>
                  </a:cubicBezTo>
                  <a:lnTo>
                    <a:pt x="304" y="76"/>
                  </a:lnTo>
                  <a:cubicBezTo>
                    <a:pt x="311" y="68"/>
                    <a:pt x="311" y="61"/>
                    <a:pt x="308" y="61"/>
                  </a:cubicBezTo>
                  <a:lnTo>
                    <a:pt x="308" y="61"/>
                  </a:lnTo>
                  <a:lnTo>
                    <a:pt x="228" y="72"/>
                  </a:lnTo>
                  <a:lnTo>
                    <a:pt x="224" y="68"/>
                  </a:lnTo>
                  <a:lnTo>
                    <a:pt x="221" y="0"/>
                  </a:ln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46"/>
            <p:cNvSpPr/>
            <p:nvPr/>
          </p:nvSpPr>
          <p:spPr>
            <a:xfrm rot="1170673">
              <a:off x="5232654" y="937110"/>
              <a:ext cx="7300" cy="7400"/>
            </a:xfrm>
            <a:custGeom>
              <a:avLst/>
              <a:gdLst/>
              <a:ahLst/>
              <a:cxnLst/>
              <a:rect l="l" t="t" r="r" b="b"/>
              <a:pathLst>
                <a:path w="292" h="296" extrusionOk="0">
                  <a:moveTo>
                    <a:pt x="192" y="0"/>
                  </a:moveTo>
                  <a:cubicBezTo>
                    <a:pt x="188" y="0"/>
                    <a:pt x="184" y="4"/>
                    <a:pt x="179" y="8"/>
                  </a:cubicBezTo>
                  <a:lnTo>
                    <a:pt x="116" y="91"/>
                  </a:lnTo>
                  <a:cubicBezTo>
                    <a:pt x="116" y="96"/>
                    <a:pt x="112" y="96"/>
                    <a:pt x="107" y="100"/>
                  </a:cubicBezTo>
                  <a:lnTo>
                    <a:pt x="24" y="131"/>
                  </a:lnTo>
                  <a:cubicBezTo>
                    <a:pt x="17" y="135"/>
                    <a:pt x="12" y="144"/>
                    <a:pt x="12" y="148"/>
                  </a:cubicBezTo>
                  <a:lnTo>
                    <a:pt x="48" y="192"/>
                  </a:lnTo>
                  <a:lnTo>
                    <a:pt x="48" y="199"/>
                  </a:lnTo>
                  <a:lnTo>
                    <a:pt x="4" y="287"/>
                  </a:lnTo>
                  <a:cubicBezTo>
                    <a:pt x="0" y="291"/>
                    <a:pt x="0" y="295"/>
                    <a:pt x="4" y="295"/>
                  </a:cubicBezTo>
                  <a:cubicBezTo>
                    <a:pt x="8" y="295"/>
                    <a:pt x="8" y="295"/>
                    <a:pt x="12" y="291"/>
                  </a:cubicBezTo>
                  <a:lnTo>
                    <a:pt x="100" y="231"/>
                  </a:lnTo>
                  <a:lnTo>
                    <a:pt x="107" y="231"/>
                  </a:lnTo>
                  <a:lnTo>
                    <a:pt x="164" y="251"/>
                  </a:lnTo>
                  <a:lnTo>
                    <a:pt x="168" y="251"/>
                  </a:lnTo>
                  <a:cubicBezTo>
                    <a:pt x="172" y="251"/>
                    <a:pt x="179" y="243"/>
                    <a:pt x="179" y="235"/>
                  </a:cubicBezTo>
                  <a:lnTo>
                    <a:pt x="199" y="155"/>
                  </a:lnTo>
                  <a:cubicBezTo>
                    <a:pt x="199" y="155"/>
                    <a:pt x="199" y="151"/>
                    <a:pt x="203" y="148"/>
                  </a:cubicBezTo>
                  <a:lnTo>
                    <a:pt x="284" y="76"/>
                  </a:lnTo>
                  <a:cubicBezTo>
                    <a:pt x="287" y="67"/>
                    <a:pt x="291" y="60"/>
                    <a:pt x="284" y="60"/>
                  </a:cubicBezTo>
                  <a:lnTo>
                    <a:pt x="208" y="72"/>
                  </a:lnTo>
                  <a:lnTo>
                    <a:pt x="203" y="67"/>
                  </a:lnTo>
                  <a:lnTo>
                    <a:pt x="196" y="4"/>
                  </a:lnTo>
                  <a:cubicBezTo>
                    <a:pt x="196" y="4"/>
                    <a:pt x="196" y="0"/>
                    <a:pt x="192"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46"/>
            <p:cNvSpPr/>
            <p:nvPr/>
          </p:nvSpPr>
          <p:spPr>
            <a:xfrm rot="1170673">
              <a:off x="5245333" y="938114"/>
              <a:ext cx="6825" cy="7100"/>
            </a:xfrm>
            <a:custGeom>
              <a:avLst/>
              <a:gdLst/>
              <a:ahLst/>
              <a:cxnLst/>
              <a:rect l="l" t="t" r="r" b="b"/>
              <a:pathLst>
                <a:path w="273" h="284" extrusionOk="0">
                  <a:moveTo>
                    <a:pt x="173" y="0"/>
                  </a:moveTo>
                  <a:cubicBezTo>
                    <a:pt x="168" y="0"/>
                    <a:pt x="164" y="4"/>
                    <a:pt x="160" y="9"/>
                  </a:cubicBezTo>
                  <a:lnTo>
                    <a:pt x="105" y="88"/>
                  </a:lnTo>
                  <a:cubicBezTo>
                    <a:pt x="105" y="92"/>
                    <a:pt x="101" y="92"/>
                    <a:pt x="96" y="96"/>
                  </a:cubicBezTo>
                  <a:lnTo>
                    <a:pt x="17" y="128"/>
                  </a:lnTo>
                  <a:cubicBezTo>
                    <a:pt x="9" y="132"/>
                    <a:pt x="5" y="140"/>
                    <a:pt x="5" y="144"/>
                  </a:cubicBezTo>
                  <a:lnTo>
                    <a:pt x="44" y="184"/>
                  </a:lnTo>
                  <a:cubicBezTo>
                    <a:pt x="44" y="188"/>
                    <a:pt x="44" y="188"/>
                    <a:pt x="40" y="191"/>
                  </a:cubicBezTo>
                  <a:lnTo>
                    <a:pt x="0" y="276"/>
                  </a:lnTo>
                  <a:cubicBezTo>
                    <a:pt x="0" y="283"/>
                    <a:pt x="0" y="283"/>
                    <a:pt x="5" y="283"/>
                  </a:cubicBezTo>
                  <a:lnTo>
                    <a:pt x="13" y="283"/>
                  </a:lnTo>
                  <a:lnTo>
                    <a:pt x="92" y="224"/>
                  </a:lnTo>
                  <a:lnTo>
                    <a:pt x="101" y="224"/>
                  </a:lnTo>
                  <a:lnTo>
                    <a:pt x="156" y="243"/>
                  </a:lnTo>
                  <a:lnTo>
                    <a:pt x="160" y="243"/>
                  </a:lnTo>
                  <a:cubicBezTo>
                    <a:pt x="164" y="243"/>
                    <a:pt x="173" y="235"/>
                    <a:pt x="173" y="228"/>
                  </a:cubicBezTo>
                  <a:lnTo>
                    <a:pt x="188" y="152"/>
                  </a:lnTo>
                  <a:cubicBezTo>
                    <a:pt x="188" y="147"/>
                    <a:pt x="188" y="147"/>
                    <a:pt x="192" y="144"/>
                  </a:cubicBezTo>
                  <a:lnTo>
                    <a:pt x="263" y="72"/>
                  </a:lnTo>
                  <a:cubicBezTo>
                    <a:pt x="268" y="68"/>
                    <a:pt x="272" y="60"/>
                    <a:pt x="263" y="60"/>
                  </a:cubicBezTo>
                  <a:lnTo>
                    <a:pt x="192" y="68"/>
                  </a:lnTo>
                  <a:cubicBezTo>
                    <a:pt x="188" y="68"/>
                    <a:pt x="188" y="68"/>
                    <a:pt x="188" y="64"/>
                  </a:cubicBezTo>
                  <a:lnTo>
                    <a:pt x="176" y="4"/>
                  </a:lnTo>
                  <a:cubicBezTo>
                    <a:pt x="176" y="4"/>
                    <a:pt x="176" y="0"/>
                    <a:pt x="173"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46"/>
            <p:cNvSpPr/>
            <p:nvPr/>
          </p:nvSpPr>
          <p:spPr>
            <a:xfrm rot="1170673">
              <a:off x="5257398" y="939123"/>
              <a:ext cx="6400" cy="6825"/>
            </a:xfrm>
            <a:custGeom>
              <a:avLst/>
              <a:gdLst/>
              <a:ahLst/>
              <a:cxnLst/>
              <a:rect l="l" t="t" r="r" b="b"/>
              <a:pathLst>
                <a:path w="256" h="273" extrusionOk="0">
                  <a:moveTo>
                    <a:pt x="155" y="0"/>
                  </a:moveTo>
                  <a:cubicBezTo>
                    <a:pt x="151" y="0"/>
                    <a:pt x="148" y="0"/>
                    <a:pt x="148" y="9"/>
                  </a:cubicBezTo>
                  <a:lnTo>
                    <a:pt x="96" y="85"/>
                  </a:lnTo>
                  <a:cubicBezTo>
                    <a:pt x="92" y="85"/>
                    <a:pt x="88" y="88"/>
                    <a:pt x="88" y="88"/>
                  </a:cubicBezTo>
                  <a:lnTo>
                    <a:pt x="12" y="120"/>
                  </a:lnTo>
                  <a:cubicBezTo>
                    <a:pt x="4" y="124"/>
                    <a:pt x="0" y="133"/>
                    <a:pt x="4" y="136"/>
                  </a:cubicBezTo>
                  <a:lnTo>
                    <a:pt x="40" y="177"/>
                  </a:lnTo>
                  <a:lnTo>
                    <a:pt x="40" y="184"/>
                  </a:lnTo>
                  <a:lnTo>
                    <a:pt x="4" y="264"/>
                  </a:lnTo>
                  <a:cubicBezTo>
                    <a:pt x="4" y="267"/>
                    <a:pt x="4" y="272"/>
                    <a:pt x="8" y="272"/>
                  </a:cubicBezTo>
                  <a:lnTo>
                    <a:pt x="17" y="272"/>
                  </a:lnTo>
                  <a:lnTo>
                    <a:pt x="92" y="216"/>
                  </a:lnTo>
                  <a:cubicBezTo>
                    <a:pt x="92" y="212"/>
                    <a:pt x="96" y="212"/>
                    <a:pt x="96" y="212"/>
                  </a:cubicBezTo>
                  <a:lnTo>
                    <a:pt x="100" y="212"/>
                  </a:lnTo>
                  <a:lnTo>
                    <a:pt x="155" y="232"/>
                  </a:lnTo>
                  <a:cubicBezTo>
                    <a:pt x="160" y="232"/>
                    <a:pt x="168" y="224"/>
                    <a:pt x="168" y="220"/>
                  </a:cubicBezTo>
                  <a:lnTo>
                    <a:pt x="175" y="144"/>
                  </a:lnTo>
                  <a:cubicBezTo>
                    <a:pt x="179" y="144"/>
                    <a:pt x="179" y="140"/>
                    <a:pt x="184" y="136"/>
                  </a:cubicBezTo>
                  <a:lnTo>
                    <a:pt x="247" y="68"/>
                  </a:lnTo>
                  <a:cubicBezTo>
                    <a:pt x="256" y="65"/>
                    <a:pt x="256" y="57"/>
                    <a:pt x="247" y="57"/>
                  </a:cubicBezTo>
                  <a:lnTo>
                    <a:pt x="179" y="65"/>
                  </a:lnTo>
                  <a:cubicBezTo>
                    <a:pt x="175" y="65"/>
                    <a:pt x="175" y="65"/>
                    <a:pt x="175" y="61"/>
                  </a:cubicBezTo>
                  <a:lnTo>
                    <a:pt x="160" y="4"/>
                  </a:lnTo>
                  <a:cubicBezTo>
                    <a:pt x="160" y="0"/>
                    <a:pt x="160" y="0"/>
                    <a:pt x="155"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46"/>
            <p:cNvSpPr/>
            <p:nvPr/>
          </p:nvSpPr>
          <p:spPr>
            <a:xfrm rot="1170673">
              <a:off x="5172806" y="948953"/>
              <a:ext cx="10175" cy="9875"/>
            </a:xfrm>
            <a:custGeom>
              <a:avLst/>
              <a:gdLst/>
              <a:ahLst/>
              <a:cxnLst/>
              <a:rect l="l" t="t" r="r" b="b"/>
              <a:pathLst>
                <a:path w="407" h="395" extrusionOk="0">
                  <a:moveTo>
                    <a:pt x="307" y="0"/>
                  </a:moveTo>
                  <a:cubicBezTo>
                    <a:pt x="299" y="0"/>
                    <a:pt x="295" y="4"/>
                    <a:pt x="287" y="12"/>
                  </a:cubicBezTo>
                  <a:lnTo>
                    <a:pt x="191" y="120"/>
                  </a:lnTo>
                  <a:cubicBezTo>
                    <a:pt x="188" y="128"/>
                    <a:pt x="183" y="128"/>
                    <a:pt x="179" y="131"/>
                  </a:cubicBezTo>
                  <a:lnTo>
                    <a:pt x="72" y="175"/>
                  </a:lnTo>
                  <a:cubicBezTo>
                    <a:pt x="59" y="183"/>
                    <a:pt x="48" y="195"/>
                    <a:pt x="52" y="203"/>
                  </a:cubicBezTo>
                  <a:lnTo>
                    <a:pt x="83" y="255"/>
                  </a:lnTo>
                  <a:cubicBezTo>
                    <a:pt x="83" y="260"/>
                    <a:pt x="83" y="263"/>
                    <a:pt x="80" y="267"/>
                  </a:cubicBezTo>
                  <a:lnTo>
                    <a:pt x="4" y="383"/>
                  </a:lnTo>
                  <a:cubicBezTo>
                    <a:pt x="0" y="391"/>
                    <a:pt x="0" y="395"/>
                    <a:pt x="4" y="395"/>
                  </a:cubicBezTo>
                  <a:cubicBezTo>
                    <a:pt x="8" y="395"/>
                    <a:pt x="8" y="395"/>
                    <a:pt x="12" y="391"/>
                  </a:cubicBezTo>
                  <a:lnTo>
                    <a:pt x="131" y="311"/>
                  </a:lnTo>
                  <a:cubicBezTo>
                    <a:pt x="135" y="307"/>
                    <a:pt x="140" y="307"/>
                    <a:pt x="144" y="307"/>
                  </a:cubicBezTo>
                  <a:lnTo>
                    <a:pt x="207" y="331"/>
                  </a:lnTo>
                  <a:lnTo>
                    <a:pt x="212" y="331"/>
                  </a:lnTo>
                  <a:cubicBezTo>
                    <a:pt x="215" y="331"/>
                    <a:pt x="227" y="323"/>
                    <a:pt x="231" y="311"/>
                  </a:cubicBezTo>
                  <a:lnTo>
                    <a:pt x="271" y="207"/>
                  </a:lnTo>
                  <a:cubicBezTo>
                    <a:pt x="275" y="203"/>
                    <a:pt x="279" y="199"/>
                    <a:pt x="283" y="195"/>
                  </a:cubicBezTo>
                  <a:lnTo>
                    <a:pt x="394" y="100"/>
                  </a:lnTo>
                  <a:cubicBezTo>
                    <a:pt x="403" y="87"/>
                    <a:pt x="407" y="80"/>
                    <a:pt x="398" y="80"/>
                  </a:cubicBezTo>
                  <a:lnTo>
                    <a:pt x="307" y="92"/>
                  </a:lnTo>
                  <a:cubicBezTo>
                    <a:pt x="302" y="92"/>
                    <a:pt x="302" y="92"/>
                    <a:pt x="302" y="87"/>
                  </a:cubicBezTo>
                  <a:lnTo>
                    <a:pt x="307" y="8"/>
                  </a:lnTo>
                  <a:cubicBezTo>
                    <a:pt x="311" y="4"/>
                    <a:pt x="307" y="0"/>
                    <a:pt x="307"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46"/>
            <p:cNvSpPr/>
            <p:nvPr/>
          </p:nvSpPr>
          <p:spPr>
            <a:xfrm rot="1170673">
              <a:off x="5189015" y="949897"/>
              <a:ext cx="9500" cy="9500"/>
            </a:xfrm>
            <a:custGeom>
              <a:avLst/>
              <a:gdLst/>
              <a:ahLst/>
              <a:cxnLst/>
              <a:rect l="l" t="t" r="r" b="b"/>
              <a:pathLst>
                <a:path w="380" h="380" extrusionOk="0">
                  <a:moveTo>
                    <a:pt x="275" y="0"/>
                  </a:moveTo>
                  <a:cubicBezTo>
                    <a:pt x="271" y="0"/>
                    <a:pt x="267" y="5"/>
                    <a:pt x="259" y="9"/>
                  </a:cubicBezTo>
                  <a:lnTo>
                    <a:pt x="175" y="116"/>
                  </a:lnTo>
                  <a:cubicBezTo>
                    <a:pt x="171" y="120"/>
                    <a:pt x="168" y="125"/>
                    <a:pt x="164" y="125"/>
                  </a:cubicBezTo>
                  <a:lnTo>
                    <a:pt x="59" y="168"/>
                  </a:lnTo>
                  <a:cubicBezTo>
                    <a:pt x="52" y="172"/>
                    <a:pt x="39" y="188"/>
                    <a:pt x="44" y="192"/>
                  </a:cubicBezTo>
                  <a:lnTo>
                    <a:pt x="76" y="244"/>
                  </a:lnTo>
                  <a:lnTo>
                    <a:pt x="76" y="256"/>
                  </a:lnTo>
                  <a:lnTo>
                    <a:pt x="4" y="368"/>
                  </a:lnTo>
                  <a:cubicBezTo>
                    <a:pt x="0" y="371"/>
                    <a:pt x="4" y="379"/>
                    <a:pt x="8" y="379"/>
                  </a:cubicBezTo>
                  <a:cubicBezTo>
                    <a:pt x="8" y="379"/>
                    <a:pt x="12" y="375"/>
                    <a:pt x="15" y="375"/>
                  </a:cubicBezTo>
                  <a:lnTo>
                    <a:pt x="127" y="296"/>
                  </a:lnTo>
                  <a:cubicBezTo>
                    <a:pt x="131" y="296"/>
                    <a:pt x="135" y="292"/>
                    <a:pt x="135" y="292"/>
                  </a:cubicBezTo>
                  <a:lnTo>
                    <a:pt x="140" y="292"/>
                  </a:lnTo>
                  <a:lnTo>
                    <a:pt x="199" y="316"/>
                  </a:lnTo>
                  <a:lnTo>
                    <a:pt x="203" y="316"/>
                  </a:lnTo>
                  <a:cubicBezTo>
                    <a:pt x="207" y="316"/>
                    <a:pt x="219" y="307"/>
                    <a:pt x="223" y="300"/>
                  </a:cubicBezTo>
                  <a:lnTo>
                    <a:pt x="255" y="200"/>
                  </a:lnTo>
                  <a:cubicBezTo>
                    <a:pt x="259" y="196"/>
                    <a:pt x="259" y="188"/>
                    <a:pt x="263" y="188"/>
                  </a:cubicBezTo>
                  <a:lnTo>
                    <a:pt x="367" y="92"/>
                  </a:lnTo>
                  <a:cubicBezTo>
                    <a:pt x="374" y="84"/>
                    <a:pt x="379" y="72"/>
                    <a:pt x="370" y="72"/>
                  </a:cubicBezTo>
                  <a:lnTo>
                    <a:pt x="283" y="88"/>
                  </a:lnTo>
                  <a:cubicBezTo>
                    <a:pt x="279" y="88"/>
                    <a:pt x="279" y="84"/>
                    <a:pt x="279" y="84"/>
                  </a:cubicBezTo>
                  <a:lnTo>
                    <a:pt x="279" y="5"/>
                  </a:lnTo>
                  <a:cubicBezTo>
                    <a:pt x="279" y="0"/>
                    <a:pt x="279" y="0"/>
                    <a:pt x="275"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46"/>
            <p:cNvSpPr/>
            <p:nvPr/>
          </p:nvSpPr>
          <p:spPr>
            <a:xfrm rot="1170673">
              <a:off x="5204519" y="950791"/>
              <a:ext cx="8775" cy="9000"/>
            </a:xfrm>
            <a:custGeom>
              <a:avLst/>
              <a:gdLst/>
              <a:ahLst/>
              <a:cxnLst/>
              <a:rect l="l" t="t" r="r" b="b"/>
              <a:pathLst>
                <a:path w="351" h="360" extrusionOk="0">
                  <a:moveTo>
                    <a:pt x="247" y="1"/>
                  </a:moveTo>
                  <a:cubicBezTo>
                    <a:pt x="243" y="1"/>
                    <a:pt x="240" y="1"/>
                    <a:pt x="231" y="9"/>
                  </a:cubicBezTo>
                  <a:lnTo>
                    <a:pt x="155" y="109"/>
                  </a:lnTo>
                  <a:cubicBezTo>
                    <a:pt x="152" y="113"/>
                    <a:pt x="148" y="116"/>
                    <a:pt x="144" y="116"/>
                  </a:cubicBezTo>
                  <a:lnTo>
                    <a:pt x="48" y="161"/>
                  </a:lnTo>
                  <a:cubicBezTo>
                    <a:pt x="36" y="164"/>
                    <a:pt x="28" y="177"/>
                    <a:pt x="32" y="181"/>
                  </a:cubicBezTo>
                  <a:lnTo>
                    <a:pt x="67" y="232"/>
                  </a:lnTo>
                  <a:cubicBezTo>
                    <a:pt x="67" y="236"/>
                    <a:pt x="67" y="240"/>
                    <a:pt x="64" y="245"/>
                  </a:cubicBezTo>
                  <a:lnTo>
                    <a:pt x="4" y="348"/>
                  </a:lnTo>
                  <a:cubicBezTo>
                    <a:pt x="0" y="356"/>
                    <a:pt x="4" y="360"/>
                    <a:pt x="8" y="360"/>
                  </a:cubicBezTo>
                  <a:cubicBezTo>
                    <a:pt x="8" y="360"/>
                    <a:pt x="12" y="360"/>
                    <a:pt x="16" y="356"/>
                  </a:cubicBezTo>
                  <a:lnTo>
                    <a:pt x="120" y="284"/>
                  </a:lnTo>
                  <a:cubicBezTo>
                    <a:pt x="124" y="280"/>
                    <a:pt x="124" y="280"/>
                    <a:pt x="128" y="280"/>
                  </a:cubicBezTo>
                  <a:lnTo>
                    <a:pt x="192" y="304"/>
                  </a:lnTo>
                  <a:cubicBezTo>
                    <a:pt x="199" y="304"/>
                    <a:pt x="211" y="293"/>
                    <a:pt x="211" y="284"/>
                  </a:cubicBezTo>
                  <a:lnTo>
                    <a:pt x="240" y="188"/>
                  </a:lnTo>
                  <a:cubicBezTo>
                    <a:pt x="240" y="184"/>
                    <a:pt x="243" y="181"/>
                    <a:pt x="247" y="177"/>
                  </a:cubicBezTo>
                  <a:lnTo>
                    <a:pt x="339" y="89"/>
                  </a:lnTo>
                  <a:cubicBezTo>
                    <a:pt x="347" y="81"/>
                    <a:pt x="351" y="69"/>
                    <a:pt x="343" y="69"/>
                  </a:cubicBezTo>
                  <a:lnTo>
                    <a:pt x="259" y="85"/>
                  </a:lnTo>
                  <a:cubicBezTo>
                    <a:pt x="255" y="85"/>
                    <a:pt x="255" y="81"/>
                    <a:pt x="255" y="81"/>
                  </a:cubicBezTo>
                  <a:lnTo>
                    <a:pt x="251" y="5"/>
                  </a:lnTo>
                  <a:cubicBezTo>
                    <a:pt x="251" y="1"/>
                    <a:pt x="251" y="1"/>
                    <a:pt x="247" y="1"/>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46"/>
            <p:cNvSpPr/>
            <p:nvPr/>
          </p:nvSpPr>
          <p:spPr>
            <a:xfrm rot="1170673">
              <a:off x="5219259" y="951592"/>
              <a:ext cx="8125" cy="8675"/>
            </a:xfrm>
            <a:custGeom>
              <a:avLst/>
              <a:gdLst/>
              <a:ahLst/>
              <a:cxnLst/>
              <a:rect l="l" t="t" r="r" b="b"/>
              <a:pathLst>
                <a:path w="325" h="347" extrusionOk="0">
                  <a:moveTo>
                    <a:pt x="220" y="0"/>
                  </a:moveTo>
                  <a:cubicBezTo>
                    <a:pt x="216" y="0"/>
                    <a:pt x="212" y="4"/>
                    <a:pt x="209" y="12"/>
                  </a:cubicBezTo>
                  <a:lnTo>
                    <a:pt x="137" y="107"/>
                  </a:lnTo>
                  <a:cubicBezTo>
                    <a:pt x="133" y="111"/>
                    <a:pt x="129" y="111"/>
                    <a:pt x="129" y="115"/>
                  </a:cubicBezTo>
                  <a:lnTo>
                    <a:pt x="37" y="155"/>
                  </a:lnTo>
                  <a:cubicBezTo>
                    <a:pt x="25" y="159"/>
                    <a:pt x="17" y="171"/>
                    <a:pt x="21" y="175"/>
                  </a:cubicBezTo>
                  <a:lnTo>
                    <a:pt x="57" y="223"/>
                  </a:lnTo>
                  <a:cubicBezTo>
                    <a:pt x="61" y="227"/>
                    <a:pt x="61" y="231"/>
                    <a:pt x="57" y="234"/>
                  </a:cubicBezTo>
                  <a:lnTo>
                    <a:pt x="5" y="335"/>
                  </a:lnTo>
                  <a:cubicBezTo>
                    <a:pt x="1" y="343"/>
                    <a:pt x="1" y="346"/>
                    <a:pt x="10" y="346"/>
                  </a:cubicBezTo>
                  <a:cubicBezTo>
                    <a:pt x="10" y="346"/>
                    <a:pt x="13" y="346"/>
                    <a:pt x="17" y="343"/>
                  </a:cubicBezTo>
                  <a:lnTo>
                    <a:pt x="113" y="271"/>
                  </a:lnTo>
                  <a:lnTo>
                    <a:pt x="121" y="271"/>
                  </a:lnTo>
                  <a:lnTo>
                    <a:pt x="181" y="291"/>
                  </a:lnTo>
                  <a:lnTo>
                    <a:pt x="185" y="291"/>
                  </a:lnTo>
                  <a:cubicBezTo>
                    <a:pt x="188" y="291"/>
                    <a:pt x="201" y="282"/>
                    <a:pt x="201" y="275"/>
                  </a:cubicBezTo>
                  <a:lnTo>
                    <a:pt x="225" y="183"/>
                  </a:lnTo>
                  <a:cubicBezTo>
                    <a:pt x="225" y="179"/>
                    <a:pt x="225" y="175"/>
                    <a:pt x="229" y="171"/>
                  </a:cubicBezTo>
                  <a:lnTo>
                    <a:pt x="316" y="87"/>
                  </a:lnTo>
                  <a:cubicBezTo>
                    <a:pt x="324" y="79"/>
                    <a:pt x="324" y="67"/>
                    <a:pt x="321" y="67"/>
                  </a:cubicBezTo>
                  <a:lnTo>
                    <a:pt x="316" y="67"/>
                  </a:lnTo>
                  <a:lnTo>
                    <a:pt x="236" y="79"/>
                  </a:lnTo>
                  <a:cubicBezTo>
                    <a:pt x="233" y="79"/>
                    <a:pt x="233" y="79"/>
                    <a:pt x="233" y="76"/>
                  </a:cubicBezTo>
                  <a:lnTo>
                    <a:pt x="225" y="4"/>
                  </a:lnTo>
                  <a:cubicBezTo>
                    <a:pt x="225" y="0"/>
                    <a:pt x="225" y="0"/>
                    <a:pt x="220"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46"/>
            <p:cNvSpPr/>
            <p:nvPr/>
          </p:nvSpPr>
          <p:spPr>
            <a:xfrm rot="1170673">
              <a:off x="5233318" y="952393"/>
              <a:ext cx="7500" cy="8300"/>
            </a:xfrm>
            <a:custGeom>
              <a:avLst/>
              <a:gdLst/>
              <a:ahLst/>
              <a:cxnLst/>
              <a:rect l="l" t="t" r="r" b="b"/>
              <a:pathLst>
                <a:path w="300" h="332" extrusionOk="0">
                  <a:moveTo>
                    <a:pt x="196" y="1"/>
                  </a:moveTo>
                  <a:cubicBezTo>
                    <a:pt x="192" y="1"/>
                    <a:pt x="188" y="1"/>
                    <a:pt x="183" y="9"/>
                  </a:cubicBezTo>
                  <a:lnTo>
                    <a:pt x="120" y="100"/>
                  </a:lnTo>
                  <a:cubicBezTo>
                    <a:pt x="120" y="105"/>
                    <a:pt x="116" y="109"/>
                    <a:pt x="112" y="109"/>
                  </a:cubicBezTo>
                  <a:lnTo>
                    <a:pt x="25" y="148"/>
                  </a:lnTo>
                  <a:cubicBezTo>
                    <a:pt x="16" y="153"/>
                    <a:pt x="8" y="165"/>
                    <a:pt x="12" y="168"/>
                  </a:cubicBezTo>
                  <a:lnTo>
                    <a:pt x="52" y="216"/>
                  </a:lnTo>
                  <a:cubicBezTo>
                    <a:pt x="52" y="216"/>
                    <a:pt x="52" y="220"/>
                    <a:pt x="49" y="225"/>
                  </a:cubicBezTo>
                  <a:lnTo>
                    <a:pt x="5" y="320"/>
                  </a:lnTo>
                  <a:cubicBezTo>
                    <a:pt x="1" y="328"/>
                    <a:pt x="5" y="332"/>
                    <a:pt x="8" y="332"/>
                  </a:cubicBezTo>
                  <a:cubicBezTo>
                    <a:pt x="8" y="332"/>
                    <a:pt x="12" y="332"/>
                    <a:pt x="16" y="328"/>
                  </a:cubicBezTo>
                  <a:lnTo>
                    <a:pt x="104" y="260"/>
                  </a:lnTo>
                  <a:cubicBezTo>
                    <a:pt x="108" y="260"/>
                    <a:pt x="108" y="256"/>
                    <a:pt x="112" y="256"/>
                  </a:cubicBezTo>
                  <a:lnTo>
                    <a:pt x="112" y="260"/>
                  </a:lnTo>
                  <a:lnTo>
                    <a:pt x="172" y="280"/>
                  </a:lnTo>
                  <a:lnTo>
                    <a:pt x="176" y="280"/>
                  </a:lnTo>
                  <a:cubicBezTo>
                    <a:pt x="180" y="280"/>
                    <a:pt x="192" y="273"/>
                    <a:pt x="192" y="264"/>
                  </a:cubicBezTo>
                  <a:lnTo>
                    <a:pt x="207" y="177"/>
                  </a:lnTo>
                  <a:cubicBezTo>
                    <a:pt x="207" y="172"/>
                    <a:pt x="212" y="168"/>
                    <a:pt x="212" y="165"/>
                  </a:cubicBezTo>
                  <a:lnTo>
                    <a:pt x="292" y="81"/>
                  </a:lnTo>
                  <a:cubicBezTo>
                    <a:pt x="299" y="73"/>
                    <a:pt x="299" y="65"/>
                    <a:pt x="295" y="65"/>
                  </a:cubicBezTo>
                  <a:lnTo>
                    <a:pt x="292" y="65"/>
                  </a:lnTo>
                  <a:lnTo>
                    <a:pt x="216" y="76"/>
                  </a:lnTo>
                  <a:cubicBezTo>
                    <a:pt x="212" y="76"/>
                    <a:pt x="212" y="76"/>
                    <a:pt x="212" y="73"/>
                  </a:cubicBezTo>
                  <a:lnTo>
                    <a:pt x="200" y="5"/>
                  </a:lnTo>
                  <a:cubicBezTo>
                    <a:pt x="200" y="1"/>
                    <a:pt x="200" y="1"/>
                    <a:pt x="196" y="1"/>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46"/>
            <p:cNvSpPr/>
            <p:nvPr/>
          </p:nvSpPr>
          <p:spPr>
            <a:xfrm rot="1170673">
              <a:off x="5246721" y="953151"/>
              <a:ext cx="7025" cy="8000"/>
            </a:xfrm>
            <a:custGeom>
              <a:avLst/>
              <a:gdLst/>
              <a:ahLst/>
              <a:cxnLst/>
              <a:rect l="l" t="t" r="r" b="b"/>
              <a:pathLst>
                <a:path w="281" h="320" extrusionOk="0">
                  <a:moveTo>
                    <a:pt x="177" y="0"/>
                  </a:moveTo>
                  <a:cubicBezTo>
                    <a:pt x="172" y="0"/>
                    <a:pt x="164" y="4"/>
                    <a:pt x="164" y="8"/>
                  </a:cubicBezTo>
                  <a:lnTo>
                    <a:pt x="105" y="96"/>
                  </a:lnTo>
                  <a:cubicBezTo>
                    <a:pt x="105" y="100"/>
                    <a:pt x="100" y="104"/>
                    <a:pt x="96" y="104"/>
                  </a:cubicBezTo>
                  <a:lnTo>
                    <a:pt x="13" y="140"/>
                  </a:lnTo>
                  <a:cubicBezTo>
                    <a:pt x="4" y="144"/>
                    <a:pt x="1" y="156"/>
                    <a:pt x="4" y="160"/>
                  </a:cubicBezTo>
                  <a:lnTo>
                    <a:pt x="45" y="208"/>
                  </a:lnTo>
                  <a:lnTo>
                    <a:pt x="45" y="216"/>
                  </a:lnTo>
                  <a:lnTo>
                    <a:pt x="4" y="308"/>
                  </a:lnTo>
                  <a:cubicBezTo>
                    <a:pt x="1" y="315"/>
                    <a:pt x="1" y="319"/>
                    <a:pt x="4" y="319"/>
                  </a:cubicBezTo>
                  <a:cubicBezTo>
                    <a:pt x="9" y="319"/>
                    <a:pt x="13" y="319"/>
                    <a:pt x="13" y="315"/>
                  </a:cubicBezTo>
                  <a:lnTo>
                    <a:pt x="96" y="252"/>
                  </a:lnTo>
                  <a:cubicBezTo>
                    <a:pt x="100" y="247"/>
                    <a:pt x="105" y="247"/>
                    <a:pt x="105" y="247"/>
                  </a:cubicBezTo>
                  <a:lnTo>
                    <a:pt x="109" y="247"/>
                  </a:lnTo>
                  <a:lnTo>
                    <a:pt x="164" y="267"/>
                  </a:lnTo>
                  <a:lnTo>
                    <a:pt x="168" y="267"/>
                  </a:lnTo>
                  <a:cubicBezTo>
                    <a:pt x="172" y="267"/>
                    <a:pt x="180" y="260"/>
                    <a:pt x="184" y="252"/>
                  </a:cubicBezTo>
                  <a:lnTo>
                    <a:pt x="192" y="168"/>
                  </a:lnTo>
                  <a:cubicBezTo>
                    <a:pt x="192" y="164"/>
                    <a:pt x="196" y="160"/>
                    <a:pt x="201" y="160"/>
                  </a:cubicBezTo>
                  <a:lnTo>
                    <a:pt x="272" y="80"/>
                  </a:lnTo>
                  <a:cubicBezTo>
                    <a:pt x="280" y="72"/>
                    <a:pt x="280" y="65"/>
                    <a:pt x="272" y="65"/>
                  </a:cubicBezTo>
                  <a:lnTo>
                    <a:pt x="196" y="76"/>
                  </a:lnTo>
                  <a:cubicBezTo>
                    <a:pt x="192" y="76"/>
                    <a:pt x="192" y="72"/>
                    <a:pt x="192" y="72"/>
                  </a:cubicBezTo>
                  <a:lnTo>
                    <a:pt x="180" y="4"/>
                  </a:lnTo>
                  <a:cubicBezTo>
                    <a:pt x="180" y="0"/>
                    <a:pt x="177" y="0"/>
                    <a:pt x="177" y="0"/>
                  </a:cubicBezTo>
                  <a:close/>
                </a:path>
              </a:pathLst>
            </a:custGeom>
            <a:solidFill>
              <a:srgbClr val="808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46"/>
            <p:cNvSpPr/>
            <p:nvPr/>
          </p:nvSpPr>
          <p:spPr>
            <a:xfrm rot="1170673">
              <a:off x="5032730" y="901819"/>
              <a:ext cx="135803" cy="205880"/>
            </a:xfrm>
            <a:custGeom>
              <a:avLst/>
              <a:gdLst/>
              <a:ahLst/>
              <a:cxnLst/>
              <a:rect l="l" t="t" r="r" b="b"/>
              <a:pathLst>
                <a:path w="5432" h="8235" extrusionOk="0">
                  <a:moveTo>
                    <a:pt x="5351" y="1"/>
                  </a:moveTo>
                  <a:cubicBezTo>
                    <a:pt x="5327" y="1"/>
                    <a:pt x="5305" y="13"/>
                    <a:pt x="5292" y="33"/>
                  </a:cubicBezTo>
                  <a:lnTo>
                    <a:pt x="21" y="8124"/>
                  </a:lnTo>
                  <a:cubicBezTo>
                    <a:pt x="1" y="8159"/>
                    <a:pt x="9" y="8203"/>
                    <a:pt x="41" y="8223"/>
                  </a:cubicBezTo>
                  <a:cubicBezTo>
                    <a:pt x="53" y="8231"/>
                    <a:pt x="68" y="8235"/>
                    <a:pt x="81" y="8235"/>
                  </a:cubicBezTo>
                  <a:cubicBezTo>
                    <a:pt x="105" y="8235"/>
                    <a:pt x="129" y="8223"/>
                    <a:pt x="140" y="8203"/>
                  </a:cubicBezTo>
                  <a:lnTo>
                    <a:pt x="5412" y="109"/>
                  </a:lnTo>
                  <a:cubicBezTo>
                    <a:pt x="5431" y="76"/>
                    <a:pt x="5424" y="33"/>
                    <a:pt x="5392" y="13"/>
                  </a:cubicBezTo>
                  <a:cubicBezTo>
                    <a:pt x="5379" y="5"/>
                    <a:pt x="5364" y="1"/>
                    <a:pt x="5351" y="1"/>
                  </a:cubicBezTo>
                  <a:close/>
                </a:path>
              </a:pathLst>
            </a:custGeom>
            <a:solidFill>
              <a:srgbClr val="2C3A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46"/>
            <p:cNvSpPr/>
            <p:nvPr/>
          </p:nvSpPr>
          <p:spPr>
            <a:xfrm rot="1170673">
              <a:off x="5218470" y="926744"/>
              <a:ext cx="1625" cy="925"/>
            </a:xfrm>
            <a:custGeom>
              <a:avLst/>
              <a:gdLst/>
              <a:ahLst/>
              <a:cxnLst/>
              <a:rect l="l" t="t" r="r" b="b"/>
              <a:pathLst>
                <a:path w="65" h="37" extrusionOk="0">
                  <a:moveTo>
                    <a:pt x="64" y="0"/>
                  </a:moveTo>
                  <a:lnTo>
                    <a:pt x="64" y="0"/>
                  </a:lnTo>
                  <a:cubicBezTo>
                    <a:pt x="40" y="13"/>
                    <a:pt x="20" y="24"/>
                    <a:pt x="0" y="37"/>
                  </a:cubicBezTo>
                  <a:lnTo>
                    <a:pt x="9" y="37"/>
                  </a:lnTo>
                  <a:lnTo>
                    <a:pt x="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46"/>
            <p:cNvSpPr/>
            <p:nvPr/>
          </p:nvSpPr>
          <p:spPr>
            <a:xfrm rot="1170673">
              <a:off x="5221436" y="926199"/>
              <a:ext cx="2100" cy="1525"/>
            </a:xfrm>
            <a:custGeom>
              <a:avLst/>
              <a:gdLst/>
              <a:ahLst/>
              <a:cxnLst/>
              <a:rect l="l" t="t" r="r" b="b"/>
              <a:pathLst>
                <a:path w="84" h="61" extrusionOk="0">
                  <a:moveTo>
                    <a:pt x="84" y="0"/>
                  </a:moveTo>
                  <a:lnTo>
                    <a:pt x="84" y="0"/>
                  </a:lnTo>
                  <a:cubicBezTo>
                    <a:pt x="56" y="13"/>
                    <a:pt x="28" y="29"/>
                    <a:pt x="0" y="40"/>
                  </a:cubicBezTo>
                  <a:lnTo>
                    <a:pt x="52" y="60"/>
                  </a:lnTo>
                  <a:cubicBezTo>
                    <a:pt x="56" y="60"/>
                    <a:pt x="68" y="53"/>
                    <a:pt x="72" y="48"/>
                  </a:cubicBezTo>
                  <a:lnTo>
                    <a:pt x="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46"/>
            <p:cNvSpPr/>
            <p:nvPr/>
          </p:nvSpPr>
          <p:spPr>
            <a:xfrm rot="1170673">
              <a:off x="5231464" y="924616"/>
              <a:ext cx="7050" cy="5225"/>
            </a:xfrm>
            <a:custGeom>
              <a:avLst/>
              <a:gdLst/>
              <a:ahLst/>
              <a:cxnLst/>
              <a:rect l="l" t="t" r="r" b="b"/>
              <a:pathLst>
                <a:path w="282" h="209" extrusionOk="0">
                  <a:moveTo>
                    <a:pt x="274" y="1"/>
                  </a:moveTo>
                  <a:lnTo>
                    <a:pt x="214" y="8"/>
                  </a:lnTo>
                  <a:cubicBezTo>
                    <a:pt x="151" y="32"/>
                    <a:pt x="87" y="60"/>
                    <a:pt x="22" y="84"/>
                  </a:cubicBezTo>
                  <a:lnTo>
                    <a:pt x="51" y="116"/>
                  </a:lnTo>
                  <a:lnTo>
                    <a:pt x="51" y="124"/>
                  </a:lnTo>
                  <a:lnTo>
                    <a:pt x="3" y="200"/>
                  </a:lnTo>
                  <a:cubicBezTo>
                    <a:pt x="0" y="204"/>
                    <a:pt x="3" y="208"/>
                    <a:pt x="6" y="208"/>
                  </a:cubicBezTo>
                  <a:cubicBezTo>
                    <a:pt x="9" y="208"/>
                    <a:pt x="12" y="207"/>
                    <a:pt x="15" y="203"/>
                  </a:cubicBezTo>
                  <a:lnTo>
                    <a:pt x="99" y="152"/>
                  </a:lnTo>
                  <a:lnTo>
                    <a:pt x="107" y="152"/>
                  </a:lnTo>
                  <a:lnTo>
                    <a:pt x="158" y="168"/>
                  </a:lnTo>
                  <a:cubicBezTo>
                    <a:pt x="159" y="169"/>
                    <a:pt x="160" y="169"/>
                    <a:pt x="161" y="169"/>
                  </a:cubicBezTo>
                  <a:cubicBezTo>
                    <a:pt x="166" y="169"/>
                    <a:pt x="175" y="163"/>
                    <a:pt x="175" y="156"/>
                  </a:cubicBezTo>
                  <a:lnTo>
                    <a:pt x="195" y="84"/>
                  </a:lnTo>
                  <a:cubicBezTo>
                    <a:pt x="195" y="84"/>
                    <a:pt x="195" y="80"/>
                    <a:pt x="199" y="76"/>
                  </a:cubicBezTo>
                  <a:lnTo>
                    <a:pt x="274" y="12"/>
                  </a:lnTo>
                  <a:cubicBezTo>
                    <a:pt x="282" y="8"/>
                    <a:pt x="282" y="1"/>
                    <a:pt x="2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46"/>
            <p:cNvSpPr/>
            <p:nvPr/>
          </p:nvSpPr>
          <p:spPr>
            <a:xfrm rot="1170673">
              <a:off x="5243651" y="925075"/>
              <a:ext cx="6575" cy="5800"/>
            </a:xfrm>
            <a:custGeom>
              <a:avLst/>
              <a:gdLst/>
              <a:ahLst/>
              <a:cxnLst/>
              <a:rect l="l" t="t" r="r" b="b"/>
              <a:pathLst>
                <a:path w="263" h="232" extrusionOk="0">
                  <a:moveTo>
                    <a:pt x="179" y="0"/>
                  </a:moveTo>
                  <a:cubicBezTo>
                    <a:pt x="167" y="4"/>
                    <a:pt x="151" y="8"/>
                    <a:pt x="139" y="12"/>
                  </a:cubicBezTo>
                  <a:lnTo>
                    <a:pt x="103" y="56"/>
                  </a:lnTo>
                  <a:cubicBezTo>
                    <a:pt x="103" y="59"/>
                    <a:pt x="99" y="59"/>
                    <a:pt x="95" y="59"/>
                  </a:cubicBezTo>
                  <a:lnTo>
                    <a:pt x="19" y="92"/>
                  </a:lnTo>
                  <a:cubicBezTo>
                    <a:pt x="12" y="92"/>
                    <a:pt x="7" y="103"/>
                    <a:pt x="12" y="103"/>
                  </a:cubicBezTo>
                  <a:lnTo>
                    <a:pt x="43" y="144"/>
                  </a:lnTo>
                  <a:lnTo>
                    <a:pt x="43" y="147"/>
                  </a:lnTo>
                  <a:lnTo>
                    <a:pt x="3" y="223"/>
                  </a:lnTo>
                  <a:cubicBezTo>
                    <a:pt x="1" y="228"/>
                    <a:pt x="1" y="231"/>
                    <a:pt x="4" y="231"/>
                  </a:cubicBezTo>
                  <a:cubicBezTo>
                    <a:pt x="6" y="231"/>
                    <a:pt x="9" y="230"/>
                    <a:pt x="12" y="227"/>
                  </a:cubicBezTo>
                  <a:lnTo>
                    <a:pt x="91" y="179"/>
                  </a:lnTo>
                  <a:cubicBezTo>
                    <a:pt x="95" y="175"/>
                    <a:pt x="95" y="175"/>
                    <a:pt x="99" y="175"/>
                  </a:cubicBezTo>
                  <a:lnTo>
                    <a:pt x="151" y="195"/>
                  </a:lnTo>
                  <a:cubicBezTo>
                    <a:pt x="155" y="195"/>
                    <a:pt x="167" y="188"/>
                    <a:pt x="167" y="179"/>
                  </a:cubicBezTo>
                  <a:lnTo>
                    <a:pt x="183" y="116"/>
                  </a:lnTo>
                  <a:cubicBezTo>
                    <a:pt x="183" y="111"/>
                    <a:pt x="183" y="107"/>
                    <a:pt x="187" y="107"/>
                  </a:cubicBezTo>
                  <a:lnTo>
                    <a:pt x="255" y="44"/>
                  </a:lnTo>
                  <a:cubicBezTo>
                    <a:pt x="263" y="39"/>
                    <a:pt x="263" y="32"/>
                    <a:pt x="255" y="32"/>
                  </a:cubicBezTo>
                  <a:lnTo>
                    <a:pt x="191" y="39"/>
                  </a:lnTo>
                  <a:cubicBezTo>
                    <a:pt x="187" y="39"/>
                    <a:pt x="183" y="39"/>
                    <a:pt x="183" y="35"/>
                  </a:cubicBezTo>
                  <a:lnTo>
                    <a:pt x="1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46"/>
            <p:cNvSpPr/>
            <p:nvPr/>
          </p:nvSpPr>
          <p:spPr>
            <a:xfrm>
              <a:off x="5179400" y="1161900"/>
              <a:ext cx="21300" cy="36125"/>
            </a:xfrm>
            <a:custGeom>
              <a:avLst/>
              <a:gdLst/>
              <a:ahLst/>
              <a:cxnLst/>
              <a:rect l="l" t="t" r="r" b="b"/>
              <a:pathLst>
                <a:path w="852" h="1445" extrusionOk="0">
                  <a:moveTo>
                    <a:pt x="852" y="0"/>
                  </a:moveTo>
                  <a:lnTo>
                    <a:pt x="852" y="0"/>
                  </a:lnTo>
                  <a:cubicBezTo>
                    <a:pt x="654" y="371"/>
                    <a:pt x="420" y="729"/>
                    <a:pt x="161" y="1050"/>
                  </a:cubicBezTo>
                  <a:cubicBezTo>
                    <a:pt x="0" y="1210"/>
                    <a:pt x="617" y="1445"/>
                    <a:pt x="617" y="1445"/>
                  </a:cubicBezTo>
                  <a:lnTo>
                    <a:pt x="852" y="0"/>
                  </a:ln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46"/>
            <p:cNvSpPr/>
            <p:nvPr/>
          </p:nvSpPr>
          <p:spPr>
            <a:xfrm>
              <a:off x="5178775" y="1102950"/>
              <a:ext cx="185175" cy="433000"/>
            </a:xfrm>
            <a:custGeom>
              <a:avLst/>
              <a:gdLst/>
              <a:ahLst/>
              <a:cxnLst/>
              <a:rect l="l" t="t" r="r" b="b"/>
              <a:pathLst>
                <a:path w="7407" h="17320" extrusionOk="0">
                  <a:moveTo>
                    <a:pt x="2518" y="0"/>
                  </a:moveTo>
                  <a:cubicBezTo>
                    <a:pt x="2139" y="0"/>
                    <a:pt x="1709" y="50"/>
                    <a:pt x="1223" y="161"/>
                  </a:cubicBezTo>
                  <a:lnTo>
                    <a:pt x="445" y="4963"/>
                  </a:lnTo>
                  <a:cubicBezTo>
                    <a:pt x="359" y="5535"/>
                    <a:pt x="810" y="6032"/>
                    <a:pt x="1363" y="6032"/>
                  </a:cubicBezTo>
                  <a:cubicBezTo>
                    <a:pt x="1442" y="6032"/>
                    <a:pt x="1523" y="6021"/>
                    <a:pt x="1605" y="6000"/>
                  </a:cubicBezTo>
                  <a:lnTo>
                    <a:pt x="2371" y="5790"/>
                  </a:lnTo>
                  <a:cubicBezTo>
                    <a:pt x="2445" y="6086"/>
                    <a:pt x="2469" y="6395"/>
                    <a:pt x="2432" y="6703"/>
                  </a:cubicBezTo>
                  <a:cubicBezTo>
                    <a:pt x="2368" y="7254"/>
                    <a:pt x="1868" y="8117"/>
                    <a:pt x="594" y="8117"/>
                  </a:cubicBezTo>
                  <a:cubicBezTo>
                    <a:pt x="412" y="8117"/>
                    <a:pt x="215" y="8100"/>
                    <a:pt x="1" y="8061"/>
                  </a:cubicBezTo>
                  <a:lnTo>
                    <a:pt x="1" y="8061"/>
                  </a:lnTo>
                  <a:lnTo>
                    <a:pt x="198" y="10505"/>
                  </a:lnTo>
                  <a:lnTo>
                    <a:pt x="2704" y="17319"/>
                  </a:lnTo>
                  <a:lnTo>
                    <a:pt x="7407" y="9715"/>
                  </a:lnTo>
                  <a:cubicBezTo>
                    <a:pt x="7407" y="9715"/>
                    <a:pt x="5568" y="8728"/>
                    <a:pt x="5111" y="7160"/>
                  </a:cubicBezTo>
                  <a:cubicBezTo>
                    <a:pt x="5099" y="7074"/>
                    <a:pt x="5099" y="6975"/>
                    <a:pt x="5111" y="6876"/>
                  </a:cubicBezTo>
                  <a:lnTo>
                    <a:pt x="5185" y="4395"/>
                  </a:lnTo>
                  <a:cubicBezTo>
                    <a:pt x="5185" y="4395"/>
                    <a:pt x="6072" y="0"/>
                    <a:pt x="2518" y="0"/>
                  </a:cubicBez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46"/>
            <p:cNvSpPr/>
            <p:nvPr/>
          </p:nvSpPr>
          <p:spPr>
            <a:xfrm>
              <a:off x="5206250" y="1072025"/>
              <a:ext cx="131800" cy="111800"/>
            </a:xfrm>
            <a:custGeom>
              <a:avLst/>
              <a:gdLst/>
              <a:ahLst/>
              <a:cxnLst/>
              <a:rect l="l" t="t" r="r" b="b"/>
              <a:pathLst>
                <a:path w="5272" h="4472" extrusionOk="0">
                  <a:moveTo>
                    <a:pt x="2303" y="0"/>
                  </a:moveTo>
                  <a:cubicBezTo>
                    <a:pt x="1330" y="0"/>
                    <a:pt x="0" y="342"/>
                    <a:pt x="0" y="2213"/>
                  </a:cubicBezTo>
                  <a:cubicBezTo>
                    <a:pt x="0" y="2213"/>
                    <a:pt x="712" y="2462"/>
                    <a:pt x="1653" y="2462"/>
                  </a:cubicBezTo>
                  <a:cubicBezTo>
                    <a:pt x="2163" y="2462"/>
                    <a:pt x="2740" y="2389"/>
                    <a:pt x="3308" y="2163"/>
                  </a:cubicBezTo>
                  <a:lnTo>
                    <a:pt x="3308" y="2163"/>
                  </a:lnTo>
                  <a:cubicBezTo>
                    <a:pt x="3308" y="2164"/>
                    <a:pt x="2765" y="3892"/>
                    <a:pt x="4938" y="4472"/>
                  </a:cubicBezTo>
                  <a:cubicBezTo>
                    <a:pt x="4938" y="4472"/>
                    <a:pt x="5271" y="164"/>
                    <a:pt x="3308" y="114"/>
                  </a:cubicBezTo>
                  <a:cubicBezTo>
                    <a:pt x="3308" y="114"/>
                    <a:pt x="2865" y="0"/>
                    <a:pt x="2303" y="0"/>
                  </a:cubicBezTo>
                  <a:close/>
                </a:path>
              </a:pathLst>
            </a:custGeom>
            <a:solidFill>
              <a:srgbClr val="653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46"/>
            <p:cNvSpPr/>
            <p:nvPr/>
          </p:nvSpPr>
          <p:spPr>
            <a:xfrm>
              <a:off x="5238025" y="1235025"/>
              <a:ext cx="23800" cy="35525"/>
            </a:xfrm>
            <a:custGeom>
              <a:avLst/>
              <a:gdLst/>
              <a:ahLst/>
              <a:cxnLst/>
              <a:rect l="l" t="t" r="r" b="b"/>
              <a:pathLst>
                <a:path w="952" h="1421" extrusionOk="0">
                  <a:moveTo>
                    <a:pt x="926" y="1"/>
                  </a:moveTo>
                  <a:lnTo>
                    <a:pt x="1" y="507"/>
                  </a:lnTo>
                  <a:cubicBezTo>
                    <a:pt x="75" y="803"/>
                    <a:pt x="99" y="1112"/>
                    <a:pt x="62" y="1420"/>
                  </a:cubicBezTo>
                  <a:cubicBezTo>
                    <a:pt x="605" y="1161"/>
                    <a:pt x="951" y="606"/>
                    <a:pt x="926" y="1"/>
                  </a:cubicBezTo>
                  <a:close/>
                </a:path>
              </a:pathLst>
            </a:custGeom>
            <a:solidFill>
              <a:srgbClr val="B54B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46"/>
            <p:cNvSpPr/>
            <p:nvPr/>
          </p:nvSpPr>
          <p:spPr>
            <a:xfrm>
              <a:off x="5286775" y="1166275"/>
              <a:ext cx="49350" cy="41725"/>
            </a:xfrm>
            <a:custGeom>
              <a:avLst/>
              <a:gdLst/>
              <a:ahLst/>
              <a:cxnLst/>
              <a:rect l="l" t="t" r="r" b="b"/>
              <a:pathLst>
                <a:path w="1974" h="1669" extrusionOk="0">
                  <a:moveTo>
                    <a:pt x="900" y="0"/>
                  </a:moveTo>
                  <a:cubicBezTo>
                    <a:pt x="856" y="0"/>
                    <a:pt x="812" y="4"/>
                    <a:pt x="766" y="10"/>
                  </a:cubicBezTo>
                  <a:cubicBezTo>
                    <a:pt x="310" y="84"/>
                    <a:pt x="1" y="517"/>
                    <a:pt x="75" y="973"/>
                  </a:cubicBezTo>
                  <a:cubicBezTo>
                    <a:pt x="150" y="1413"/>
                    <a:pt x="521" y="1668"/>
                    <a:pt x="899" y="1668"/>
                  </a:cubicBezTo>
                  <a:cubicBezTo>
                    <a:pt x="1147" y="1668"/>
                    <a:pt x="1398" y="1558"/>
                    <a:pt x="1569" y="1319"/>
                  </a:cubicBezTo>
                  <a:cubicBezTo>
                    <a:pt x="1974" y="752"/>
                    <a:pt x="1554" y="0"/>
                    <a:pt x="900" y="0"/>
                  </a:cubicBez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46"/>
            <p:cNvSpPr/>
            <p:nvPr/>
          </p:nvSpPr>
          <p:spPr>
            <a:xfrm>
              <a:off x="5303450" y="1173625"/>
              <a:ext cx="18225" cy="18525"/>
            </a:xfrm>
            <a:custGeom>
              <a:avLst/>
              <a:gdLst/>
              <a:ahLst/>
              <a:cxnLst/>
              <a:rect l="l" t="t" r="r" b="b"/>
              <a:pathLst>
                <a:path w="729" h="741" fill="none" extrusionOk="0">
                  <a:moveTo>
                    <a:pt x="1" y="124"/>
                  </a:moveTo>
                  <a:cubicBezTo>
                    <a:pt x="1" y="124"/>
                    <a:pt x="729" y="0"/>
                    <a:pt x="655" y="741"/>
                  </a:cubicBezTo>
                </a:path>
              </a:pathLst>
            </a:custGeom>
            <a:noFill/>
            <a:ln w="2475" cap="rnd" cmpd="sng">
              <a:solidFill>
                <a:srgbClr val="7C4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46"/>
            <p:cNvSpPr/>
            <p:nvPr/>
          </p:nvSpPr>
          <p:spPr>
            <a:xfrm>
              <a:off x="5301300" y="1179475"/>
              <a:ext cx="13275" cy="16700"/>
            </a:xfrm>
            <a:custGeom>
              <a:avLst/>
              <a:gdLst/>
              <a:ahLst/>
              <a:cxnLst/>
              <a:rect l="l" t="t" r="r" b="b"/>
              <a:pathLst>
                <a:path w="531" h="668" fill="none" extrusionOk="0">
                  <a:moveTo>
                    <a:pt x="531" y="1"/>
                  </a:moveTo>
                  <a:cubicBezTo>
                    <a:pt x="531" y="1"/>
                    <a:pt x="445" y="630"/>
                    <a:pt x="0" y="667"/>
                  </a:cubicBezTo>
                </a:path>
              </a:pathLst>
            </a:custGeom>
            <a:noFill/>
            <a:ln w="2475" cap="rnd" cmpd="sng">
              <a:solidFill>
                <a:srgbClr val="7C4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46"/>
            <p:cNvSpPr/>
            <p:nvPr/>
          </p:nvSpPr>
          <p:spPr>
            <a:xfrm>
              <a:off x="5330925" y="1041275"/>
              <a:ext cx="112650" cy="102075"/>
            </a:xfrm>
            <a:custGeom>
              <a:avLst/>
              <a:gdLst/>
              <a:ahLst/>
              <a:cxnLst/>
              <a:rect l="l" t="t" r="r" b="b"/>
              <a:pathLst>
                <a:path w="4506" h="4083" extrusionOk="0">
                  <a:moveTo>
                    <a:pt x="2240" y="1"/>
                  </a:moveTo>
                  <a:cubicBezTo>
                    <a:pt x="1321" y="1"/>
                    <a:pt x="492" y="632"/>
                    <a:pt x="272" y="1566"/>
                  </a:cubicBezTo>
                  <a:cubicBezTo>
                    <a:pt x="0" y="2665"/>
                    <a:pt x="679" y="3764"/>
                    <a:pt x="1778" y="4023"/>
                  </a:cubicBezTo>
                  <a:cubicBezTo>
                    <a:pt x="1940" y="4063"/>
                    <a:pt x="2102" y="4083"/>
                    <a:pt x="2262" y="4083"/>
                  </a:cubicBezTo>
                  <a:cubicBezTo>
                    <a:pt x="3176" y="4083"/>
                    <a:pt x="4014" y="3452"/>
                    <a:pt x="4234" y="2517"/>
                  </a:cubicBezTo>
                  <a:cubicBezTo>
                    <a:pt x="4506" y="1431"/>
                    <a:pt x="3827" y="320"/>
                    <a:pt x="2728" y="61"/>
                  </a:cubicBezTo>
                  <a:cubicBezTo>
                    <a:pt x="2564" y="20"/>
                    <a:pt x="2401" y="1"/>
                    <a:pt x="2240" y="1"/>
                  </a:cubicBezTo>
                  <a:close/>
                </a:path>
              </a:pathLst>
            </a:custGeom>
            <a:solidFill>
              <a:srgbClr val="653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46"/>
            <p:cNvSpPr/>
            <p:nvPr/>
          </p:nvSpPr>
          <p:spPr>
            <a:xfrm>
              <a:off x="4981575" y="1297200"/>
              <a:ext cx="523100" cy="277625"/>
            </a:xfrm>
            <a:custGeom>
              <a:avLst/>
              <a:gdLst/>
              <a:ahLst/>
              <a:cxnLst/>
              <a:rect l="l" t="t" r="r" b="b"/>
              <a:pathLst>
                <a:path w="20924" h="11105" extrusionOk="0">
                  <a:moveTo>
                    <a:pt x="9051" y="0"/>
                  </a:moveTo>
                  <a:cubicBezTo>
                    <a:pt x="6589" y="0"/>
                    <a:pt x="2519" y="884"/>
                    <a:pt x="2519" y="884"/>
                  </a:cubicBezTo>
                  <a:lnTo>
                    <a:pt x="1" y="6426"/>
                  </a:lnTo>
                  <a:lnTo>
                    <a:pt x="3247" y="7080"/>
                  </a:lnTo>
                  <a:cubicBezTo>
                    <a:pt x="2556" y="8895"/>
                    <a:pt x="1680" y="11104"/>
                    <a:pt x="1680" y="11104"/>
                  </a:cubicBezTo>
                  <a:lnTo>
                    <a:pt x="17788" y="11104"/>
                  </a:lnTo>
                  <a:cubicBezTo>
                    <a:pt x="20924" y="2488"/>
                    <a:pt x="13320" y="94"/>
                    <a:pt x="13320" y="94"/>
                  </a:cubicBezTo>
                  <a:cubicBezTo>
                    <a:pt x="12310" y="555"/>
                    <a:pt x="11567" y="711"/>
                    <a:pt x="11025" y="711"/>
                  </a:cubicBezTo>
                  <a:cubicBezTo>
                    <a:pt x="9884" y="711"/>
                    <a:pt x="9629" y="20"/>
                    <a:pt x="9629" y="20"/>
                  </a:cubicBezTo>
                  <a:cubicBezTo>
                    <a:pt x="9450" y="6"/>
                    <a:pt x="9256" y="0"/>
                    <a:pt x="90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46"/>
            <p:cNvSpPr/>
            <p:nvPr/>
          </p:nvSpPr>
          <p:spPr>
            <a:xfrm>
              <a:off x="5263025" y="1440550"/>
              <a:ext cx="33050" cy="139200"/>
            </a:xfrm>
            <a:custGeom>
              <a:avLst/>
              <a:gdLst/>
              <a:ahLst/>
              <a:cxnLst/>
              <a:rect l="l" t="t" r="r" b="b"/>
              <a:pathLst>
                <a:path w="1322" h="5568" fill="none" extrusionOk="0">
                  <a:moveTo>
                    <a:pt x="1321" y="1"/>
                  </a:moveTo>
                  <a:cubicBezTo>
                    <a:pt x="1321" y="1"/>
                    <a:pt x="297" y="3087"/>
                    <a:pt x="0" y="5568"/>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46"/>
            <p:cNvSpPr/>
            <p:nvPr/>
          </p:nvSpPr>
          <p:spPr>
            <a:xfrm>
              <a:off x="5023550" y="1417100"/>
              <a:ext cx="68525" cy="157725"/>
            </a:xfrm>
            <a:custGeom>
              <a:avLst/>
              <a:gdLst/>
              <a:ahLst/>
              <a:cxnLst/>
              <a:rect l="l" t="t" r="r" b="b"/>
              <a:pathLst>
                <a:path w="2741" h="6309" fill="none" extrusionOk="0">
                  <a:moveTo>
                    <a:pt x="2741" y="1"/>
                  </a:moveTo>
                  <a:cubicBezTo>
                    <a:pt x="2741" y="1"/>
                    <a:pt x="470" y="4445"/>
                    <a:pt x="1" y="6308"/>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46"/>
            <p:cNvSpPr/>
            <p:nvPr/>
          </p:nvSpPr>
          <p:spPr>
            <a:xfrm>
              <a:off x="5242975" y="925825"/>
              <a:ext cx="8975" cy="5500"/>
            </a:xfrm>
            <a:custGeom>
              <a:avLst/>
              <a:gdLst/>
              <a:ahLst/>
              <a:cxnLst/>
              <a:rect l="l" t="t" r="r" b="b"/>
              <a:pathLst>
                <a:path w="359" h="220" extrusionOk="0">
                  <a:moveTo>
                    <a:pt x="284" y="0"/>
                  </a:moveTo>
                  <a:lnTo>
                    <a:pt x="185" y="50"/>
                  </a:lnTo>
                  <a:lnTo>
                    <a:pt x="74" y="50"/>
                  </a:lnTo>
                  <a:cubicBezTo>
                    <a:pt x="62" y="50"/>
                    <a:pt x="62" y="62"/>
                    <a:pt x="62" y="62"/>
                  </a:cubicBezTo>
                  <a:lnTo>
                    <a:pt x="74" y="111"/>
                  </a:lnTo>
                  <a:lnTo>
                    <a:pt x="0" y="185"/>
                  </a:lnTo>
                  <a:lnTo>
                    <a:pt x="111" y="173"/>
                  </a:lnTo>
                  <a:lnTo>
                    <a:pt x="124" y="173"/>
                  </a:lnTo>
                  <a:lnTo>
                    <a:pt x="173" y="210"/>
                  </a:lnTo>
                  <a:cubicBezTo>
                    <a:pt x="179" y="216"/>
                    <a:pt x="185" y="219"/>
                    <a:pt x="190" y="219"/>
                  </a:cubicBezTo>
                  <a:cubicBezTo>
                    <a:pt x="195" y="219"/>
                    <a:pt x="198" y="216"/>
                    <a:pt x="198" y="210"/>
                  </a:cubicBezTo>
                  <a:lnTo>
                    <a:pt x="247" y="148"/>
                  </a:lnTo>
                  <a:lnTo>
                    <a:pt x="358" y="111"/>
                  </a:lnTo>
                  <a:lnTo>
                    <a:pt x="358" y="99"/>
                  </a:lnTo>
                  <a:lnTo>
                    <a:pt x="284" y="74"/>
                  </a:lnTo>
                  <a:lnTo>
                    <a:pt x="296" y="13"/>
                  </a:lnTo>
                  <a:cubicBezTo>
                    <a:pt x="296" y="0"/>
                    <a:pt x="284" y="0"/>
                    <a:pt x="2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46"/>
            <p:cNvSpPr/>
            <p:nvPr/>
          </p:nvSpPr>
          <p:spPr>
            <a:xfrm>
              <a:off x="5256850" y="927350"/>
              <a:ext cx="8675" cy="5725"/>
            </a:xfrm>
            <a:custGeom>
              <a:avLst/>
              <a:gdLst/>
              <a:ahLst/>
              <a:cxnLst/>
              <a:rect l="l" t="t" r="r" b="b"/>
              <a:pathLst>
                <a:path w="347" h="229" extrusionOk="0">
                  <a:moveTo>
                    <a:pt x="260" y="1"/>
                  </a:moveTo>
                  <a:lnTo>
                    <a:pt x="173" y="50"/>
                  </a:lnTo>
                  <a:lnTo>
                    <a:pt x="75" y="50"/>
                  </a:lnTo>
                  <a:cubicBezTo>
                    <a:pt x="50" y="50"/>
                    <a:pt x="50" y="63"/>
                    <a:pt x="50" y="63"/>
                  </a:cubicBezTo>
                  <a:lnTo>
                    <a:pt x="75" y="124"/>
                  </a:lnTo>
                  <a:lnTo>
                    <a:pt x="1" y="186"/>
                  </a:lnTo>
                  <a:cubicBezTo>
                    <a:pt x="1" y="198"/>
                    <a:pt x="1" y="198"/>
                    <a:pt x="13" y="198"/>
                  </a:cubicBezTo>
                  <a:lnTo>
                    <a:pt x="124" y="186"/>
                  </a:lnTo>
                  <a:lnTo>
                    <a:pt x="186" y="223"/>
                  </a:lnTo>
                  <a:cubicBezTo>
                    <a:pt x="186" y="227"/>
                    <a:pt x="187" y="229"/>
                    <a:pt x="189" y="229"/>
                  </a:cubicBezTo>
                  <a:cubicBezTo>
                    <a:pt x="193" y="229"/>
                    <a:pt x="198" y="223"/>
                    <a:pt x="198" y="223"/>
                  </a:cubicBezTo>
                  <a:lnTo>
                    <a:pt x="247" y="149"/>
                  </a:lnTo>
                  <a:lnTo>
                    <a:pt x="346" y="112"/>
                  </a:lnTo>
                  <a:lnTo>
                    <a:pt x="346" y="100"/>
                  </a:lnTo>
                  <a:lnTo>
                    <a:pt x="260" y="87"/>
                  </a:lnTo>
                  <a:lnTo>
                    <a:pt x="272" y="13"/>
                  </a:lnTo>
                  <a:cubicBezTo>
                    <a:pt x="272" y="13"/>
                    <a:pt x="260" y="13"/>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46"/>
            <p:cNvSpPr/>
            <p:nvPr/>
          </p:nvSpPr>
          <p:spPr>
            <a:xfrm>
              <a:off x="5270425" y="929200"/>
              <a:ext cx="8050" cy="5425"/>
            </a:xfrm>
            <a:custGeom>
              <a:avLst/>
              <a:gdLst/>
              <a:ahLst/>
              <a:cxnLst/>
              <a:rect l="l" t="t" r="r" b="b"/>
              <a:pathLst>
                <a:path w="322" h="217" extrusionOk="0">
                  <a:moveTo>
                    <a:pt x="248" y="1"/>
                  </a:moveTo>
                  <a:lnTo>
                    <a:pt x="161" y="50"/>
                  </a:lnTo>
                  <a:lnTo>
                    <a:pt x="62" y="50"/>
                  </a:lnTo>
                  <a:cubicBezTo>
                    <a:pt x="50" y="50"/>
                    <a:pt x="50" y="63"/>
                    <a:pt x="50" y="63"/>
                  </a:cubicBezTo>
                  <a:lnTo>
                    <a:pt x="75" y="112"/>
                  </a:lnTo>
                  <a:cubicBezTo>
                    <a:pt x="75" y="124"/>
                    <a:pt x="75" y="124"/>
                    <a:pt x="75" y="124"/>
                  </a:cubicBezTo>
                  <a:lnTo>
                    <a:pt x="1" y="186"/>
                  </a:lnTo>
                  <a:cubicBezTo>
                    <a:pt x="1" y="198"/>
                    <a:pt x="1" y="198"/>
                    <a:pt x="13" y="198"/>
                  </a:cubicBezTo>
                  <a:lnTo>
                    <a:pt x="112" y="174"/>
                  </a:lnTo>
                  <a:lnTo>
                    <a:pt x="124" y="174"/>
                  </a:lnTo>
                  <a:lnTo>
                    <a:pt x="174" y="211"/>
                  </a:lnTo>
                  <a:cubicBezTo>
                    <a:pt x="174" y="215"/>
                    <a:pt x="176" y="216"/>
                    <a:pt x="180" y="216"/>
                  </a:cubicBezTo>
                  <a:cubicBezTo>
                    <a:pt x="187" y="216"/>
                    <a:pt x="198" y="211"/>
                    <a:pt x="198" y="211"/>
                  </a:cubicBezTo>
                  <a:lnTo>
                    <a:pt x="235" y="149"/>
                  </a:lnTo>
                  <a:lnTo>
                    <a:pt x="322" y="112"/>
                  </a:lnTo>
                  <a:lnTo>
                    <a:pt x="322" y="100"/>
                  </a:lnTo>
                  <a:lnTo>
                    <a:pt x="248" y="75"/>
                  </a:lnTo>
                  <a:lnTo>
                    <a:pt x="248" y="13"/>
                  </a:lnTo>
                  <a:cubicBezTo>
                    <a:pt x="248" y="13"/>
                    <a:pt x="248" y="1"/>
                    <a:pt x="2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46"/>
            <p:cNvSpPr/>
            <p:nvPr/>
          </p:nvSpPr>
          <p:spPr>
            <a:xfrm>
              <a:off x="5244825" y="941875"/>
              <a:ext cx="9575" cy="6325"/>
            </a:xfrm>
            <a:custGeom>
              <a:avLst/>
              <a:gdLst/>
              <a:ahLst/>
              <a:cxnLst/>
              <a:rect l="l" t="t" r="r" b="b"/>
              <a:pathLst>
                <a:path w="383" h="253" extrusionOk="0">
                  <a:moveTo>
                    <a:pt x="284" y="0"/>
                  </a:moveTo>
                  <a:lnTo>
                    <a:pt x="185" y="62"/>
                  </a:lnTo>
                  <a:lnTo>
                    <a:pt x="74" y="62"/>
                  </a:lnTo>
                  <a:cubicBezTo>
                    <a:pt x="62" y="62"/>
                    <a:pt x="50" y="74"/>
                    <a:pt x="50" y="74"/>
                  </a:cubicBezTo>
                  <a:lnTo>
                    <a:pt x="74" y="136"/>
                  </a:lnTo>
                  <a:lnTo>
                    <a:pt x="74" y="148"/>
                  </a:lnTo>
                  <a:lnTo>
                    <a:pt x="13" y="222"/>
                  </a:lnTo>
                  <a:cubicBezTo>
                    <a:pt x="0" y="235"/>
                    <a:pt x="0" y="235"/>
                    <a:pt x="13" y="235"/>
                  </a:cubicBezTo>
                  <a:lnTo>
                    <a:pt x="124" y="210"/>
                  </a:lnTo>
                  <a:lnTo>
                    <a:pt x="136" y="210"/>
                  </a:lnTo>
                  <a:lnTo>
                    <a:pt x="198" y="247"/>
                  </a:lnTo>
                  <a:cubicBezTo>
                    <a:pt x="198" y="251"/>
                    <a:pt x="200" y="252"/>
                    <a:pt x="204" y="252"/>
                  </a:cubicBezTo>
                  <a:cubicBezTo>
                    <a:pt x="211" y="252"/>
                    <a:pt x="222" y="247"/>
                    <a:pt x="222" y="247"/>
                  </a:cubicBezTo>
                  <a:lnTo>
                    <a:pt x="259" y="173"/>
                  </a:lnTo>
                  <a:cubicBezTo>
                    <a:pt x="272" y="161"/>
                    <a:pt x="272" y="161"/>
                    <a:pt x="272" y="161"/>
                  </a:cubicBezTo>
                  <a:lnTo>
                    <a:pt x="383" y="111"/>
                  </a:lnTo>
                  <a:lnTo>
                    <a:pt x="383" y="99"/>
                  </a:lnTo>
                  <a:lnTo>
                    <a:pt x="296" y="74"/>
                  </a:lnTo>
                  <a:lnTo>
                    <a:pt x="309" y="12"/>
                  </a:lnTo>
                  <a:cubicBezTo>
                    <a:pt x="309" y="0"/>
                    <a:pt x="296" y="0"/>
                    <a:pt x="2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46"/>
            <p:cNvSpPr/>
            <p:nvPr/>
          </p:nvSpPr>
          <p:spPr>
            <a:xfrm>
              <a:off x="5259325" y="943400"/>
              <a:ext cx="8975" cy="6200"/>
            </a:xfrm>
            <a:custGeom>
              <a:avLst/>
              <a:gdLst/>
              <a:ahLst/>
              <a:cxnLst/>
              <a:rect l="l" t="t" r="r" b="b"/>
              <a:pathLst>
                <a:path w="359" h="248" extrusionOk="0">
                  <a:moveTo>
                    <a:pt x="272" y="1"/>
                  </a:moveTo>
                  <a:lnTo>
                    <a:pt x="186" y="62"/>
                  </a:lnTo>
                  <a:lnTo>
                    <a:pt x="74" y="62"/>
                  </a:lnTo>
                  <a:cubicBezTo>
                    <a:pt x="50" y="62"/>
                    <a:pt x="50" y="75"/>
                    <a:pt x="50" y="75"/>
                  </a:cubicBezTo>
                  <a:lnTo>
                    <a:pt x="74" y="137"/>
                  </a:lnTo>
                  <a:lnTo>
                    <a:pt x="74" y="149"/>
                  </a:lnTo>
                  <a:lnTo>
                    <a:pt x="0" y="223"/>
                  </a:lnTo>
                  <a:lnTo>
                    <a:pt x="13" y="223"/>
                  </a:lnTo>
                  <a:lnTo>
                    <a:pt x="124" y="198"/>
                  </a:lnTo>
                  <a:lnTo>
                    <a:pt x="136" y="198"/>
                  </a:lnTo>
                  <a:lnTo>
                    <a:pt x="186" y="248"/>
                  </a:lnTo>
                  <a:cubicBezTo>
                    <a:pt x="198" y="248"/>
                    <a:pt x="210" y="248"/>
                    <a:pt x="210" y="235"/>
                  </a:cubicBezTo>
                  <a:lnTo>
                    <a:pt x="247" y="161"/>
                  </a:lnTo>
                  <a:lnTo>
                    <a:pt x="260" y="161"/>
                  </a:lnTo>
                  <a:lnTo>
                    <a:pt x="358" y="124"/>
                  </a:lnTo>
                  <a:lnTo>
                    <a:pt x="358" y="100"/>
                  </a:lnTo>
                  <a:lnTo>
                    <a:pt x="284" y="87"/>
                  </a:lnTo>
                  <a:lnTo>
                    <a:pt x="297" y="13"/>
                  </a:lnTo>
                  <a:cubicBezTo>
                    <a:pt x="297" y="1"/>
                    <a:pt x="284" y="1"/>
                    <a:pt x="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46"/>
            <p:cNvSpPr/>
            <p:nvPr/>
          </p:nvSpPr>
          <p:spPr>
            <a:xfrm>
              <a:off x="5242650" y="933225"/>
              <a:ext cx="9600" cy="6025"/>
            </a:xfrm>
            <a:custGeom>
              <a:avLst/>
              <a:gdLst/>
              <a:ahLst/>
              <a:cxnLst/>
              <a:rect l="l" t="t" r="r" b="b"/>
              <a:pathLst>
                <a:path w="384" h="241" extrusionOk="0">
                  <a:moveTo>
                    <a:pt x="297" y="0"/>
                  </a:moveTo>
                  <a:lnTo>
                    <a:pt x="198" y="62"/>
                  </a:lnTo>
                  <a:lnTo>
                    <a:pt x="87" y="62"/>
                  </a:lnTo>
                  <a:cubicBezTo>
                    <a:pt x="75" y="62"/>
                    <a:pt x="62" y="74"/>
                    <a:pt x="62" y="74"/>
                  </a:cubicBezTo>
                  <a:lnTo>
                    <a:pt x="87" y="124"/>
                  </a:lnTo>
                  <a:lnTo>
                    <a:pt x="87" y="136"/>
                  </a:lnTo>
                  <a:lnTo>
                    <a:pt x="13" y="210"/>
                  </a:lnTo>
                  <a:cubicBezTo>
                    <a:pt x="1" y="223"/>
                    <a:pt x="1" y="223"/>
                    <a:pt x="13" y="223"/>
                  </a:cubicBezTo>
                  <a:lnTo>
                    <a:pt x="124" y="198"/>
                  </a:lnTo>
                  <a:lnTo>
                    <a:pt x="137" y="198"/>
                  </a:lnTo>
                  <a:lnTo>
                    <a:pt x="198" y="235"/>
                  </a:lnTo>
                  <a:cubicBezTo>
                    <a:pt x="198" y="239"/>
                    <a:pt x="201" y="240"/>
                    <a:pt x="205" y="240"/>
                  </a:cubicBezTo>
                  <a:cubicBezTo>
                    <a:pt x="212" y="240"/>
                    <a:pt x="223" y="235"/>
                    <a:pt x="223" y="235"/>
                  </a:cubicBezTo>
                  <a:lnTo>
                    <a:pt x="260" y="161"/>
                  </a:lnTo>
                  <a:lnTo>
                    <a:pt x="272" y="161"/>
                  </a:lnTo>
                  <a:lnTo>
                    <a:pt x="383" y="124"/>
                  </a:lnTo>
                  <a:lnTo>
                    <a:pt x="383" y="112"/>
                  </a:lnTo>
                  <a:lnTo>
                    <a:pt x="297" y="87"/>
                  </a:lnTo>
                  <a:lnTo>
                    <a:pt x="309" y="25"/>
                  </a:lnTo>
                  <a:cubicBezTo>
                    <a:pt x="309" y="13"/>
                    <a:pt x="309" y="13"/>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46"/>
            <p:cNvSpPr/>
            <p:nvPr/>
          </p:nvSpPr>
          <p:spPr>
            <a:xfrm>
              <a:off x="5257150" y="935075"/>
              <a:ext cx="8975" cy="6025"/>
            </a:xfrm>
            <a:custGeom>
              <a:avLst/>
              <a:gdLst/>
              <a:ahLst/>
              <a:cxnLst/>
              <a:rect l="l" t="t" r="r" b="b"/>
              <a:pathLst>
                <a:path w="359" h="241" extrusionOk="0">
                  <a:moveTo>
                    <a:pt x="285" y="0"/>
                  </a:moveTo>
                  <a:lnTo>
                    <a:pt x="198" y="62"/>
                  </a:lnTo>
                  <a:lnTo>
                    <a:pt x="87" y="62"/>
                  </a:lnTo>
                  <a:cubicBezTo>
                    <a:pt x="75" y="62"/>
                    <a:pt x="75" y="75"/>
                    <a:pt x="75" y="75"/>
                  </a:cubicBezTo>
                  <a:lnTo>
                    <a:pt x="87" y="136"/>
                  </a:lnTo>
                  <a:lnTo>
                    <a:pt x="26" y="210"/>
                  </a:lnTo>
                  <a:cubicBezTo>
                    <a:pt x="1" y="223"/>
                    <a:pt x="13" y="223"/>
                    <a:pt x="26" y="223"/>
                  </a:cubicBezTo>
                  <a:lnTo>
                    <a:pt x="124" y="198"/>
                  </a:lnTo>
                  <a:lnTo>
                    <a:pt x="137" y="198"/>
                  </a:lnTo>
                  <a:lnTo>
                    <a:pt x="186" y="235"/>
                  </a:lnTo>
                  <a:cubicBezTo>
                    <a:pt x="190" y="239"/>
                    <a:pt x="194" y="241"/>
                    <a:pt x="198" y="241"/>
                  </a:cubicBezTo>
                  <a:cubicBezTo>
                    <a:pt x="205" y="241"/>
                    <a:pt x="211" y="235"/>
                    <a:pt x="211" y="235"/>
                  </a:cubicBezTo>
                  <a:lnTo>
                    <a:pt x="260" y="161"/>
                  </a:lnTo>
                  <a:lnTo>
                    <a:pt x="359" y="124"/>
                  </a:lnTo>
                  <a:lnTo>
                    <a:pt x="359" y="99"/>
                  </a:lnTo>
                  <a:lnTo>
                    <a:pt x="273" y="87"/>
                  </a:lnTo>
                  <a:lnTo>
                    <a:pt x="285" y="13"/>
                  </a:lnTo>
                  <a:cubicBezTo>
                    <a:pt x="285" y="13"/>
                    <a:pt x="273" y="13"/>
                    <a:pt x="2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46"/>
            <p:cNvSpPr/>
            <p:nvPr/>
          </p:nvSpPr>
          <p:spPr>
            <a:xfrm>
              <a:off x="5270750" y="936625"/>
              <a:ext cx="8650" cy="5875"/>
            </a:xfrm>
            <a:custGeom>
              <a:avLst/>
              <a:gdLst/>
              <a:ahLst/>
              <a:cxnLst/>
              <a:rect l="l" t="t" r="r" b="b"/>
              <a:pathLst>
                <a:path w="346" h="235" extrusionOk="0">
                  <a:moveTo>
                    <a:pt x="259" y="0"/>
                  </a:moveTo>
                  <a:lnTo>
                    <a:pt x="173" y="62"/>
                  </a:lnTo>
                  <a:lnTo>
                    <a:pt x="74" y="62"/>
                  </a:lnTo>
                  <a:cubicBezTo>
                    <a:pt x="62" y="62"/>
                    <a:pt x="49" y="74"/>
                    <a:pt x="49" y="74"/>
                  </a:cubicBezTo>
                  <a:lnTo>
                    <a:pt x="86" y="124"/>
                  </a:lnTo>
                  <a:cubicBezTo>
                    <a:pt x="86" y="136"/>
                    <a:pt x="86" y="136"/>
                    <a:pt x="86" y="136"/>
                  </a:cubicBezTo>
                  <a:lnTo>
                    <a:pt x="12" y="198"/>
                  </a:lnTo>
                  <a:cubicBezTo>
                    <a:pt x="0" y="210"/>
                    <a:pt x="0" y="210"/>
                    <a:pt x="12" y="210"/>
                  </a:cubicBezTo>
                  <a:lnTo>
                    <a:pt x="111" y="185"/>
                  </a:lnTo>
                  <a:lnTo>
                    <a:pt x="136" y="185"/>
                  </a:lnTo>
                  <a:lnTo>
                    <a:pt x="198" y="235"/>
                  </a:lnTo>
                  <a:lnTo>
                    <a:pt x="210" y="235"/>
                  </a:lnTo>
                  <a:lnTo>
                    <a:pt x="247" y="161"/>
                  </a:lnTo>
                  <a:lnTo>
                    <a:pt x="346" y="124"/>
                  </a:lnTo>
                  <a:lnTo>
                    <a:pt x="346" y="111"/>
                  </a:lnTo>
                  <a:lnTo>
                    <a:pt x="272" y="87"/>
                  </a:lnTo>
                  <a:lnTo>
                    <a:pt x="272" y="25"/>
                  </a:lnTo>
                  <a:cubicBezTo>
                    <a:pt x="272" y="13"/>
                    <a:pt x="259" y="0"/>
                    <a:pt x="2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46"/>
            <p:cNvSpPr/>
            <p:nvPr/>
          </p:nvSpPr>
          <p:spPr>
            <a:xfrm>
              <a:off x="5245425" y="959525"/>
              <a:ext cx="10525" cy="7200"/>
            </a:xfrm>
            <a:custGeom>
              <a:avLst/>
              <a:gdLst/>
              <a:ahLst/>
              <a:cxnLst/>
              <a:rect l="l" t="t" r="r" b="b"/>
              <a:pathLst>
                <a:path w="421" h="288" extrusionOk="0">
                  <a:moveTo>
                    <a:pt x="337" y="1"/>
                  </a:moveTo>
                  <a:cubicBezTo>
                    <a:pt x="331" y="1"/>
                    <a:pt x="322" y="4"/>
                    <a:pt x="309" y="10"/>
                  </a:cubicBezTo>
                  <a:lnTo>
                    <a:pt x="211" y="84"/>
                  </a:lnTo>
                  <a:lnTo>
                    <a:pt x="87" y="84"/>
                  </a:lnTo>
                  <a:cubicBezTo>
                    <a:pt x="75" y="84"/>
                    <a:pt x="75" y="96"/>
                    <a:pt x="75" y="96"/>
                  </a:cubicBezTo>
                  <a:lnTo>
                    <a:pt x="100" y="170"/>
                  </a:lnTo>
                  <a:lnTo>
                    <a:pt x="13" y="257"/>
                  </a:lnTo>
                  <a:cubicBezTo>
                    <a:pt x="1" y="269"/>
                    <a:pt x="13" y="269"/>
                    <a:pt x="26" y="269"/>
                  </a:cubicBezTo>
                  <a:lnTo>
                    <a:pt x="137" y="245"/>
                  </a:lnTo>
                  <a:cubicBezTo>
                    <a:pt x="143" y="238"/>
                    <a:pt x="146" y="235"/>
                    <a:pt x="147" y="235"/>
                  </a:cubicBezTo>
                  <a:cubicBezTo>
                    <a:pt x="149" y="235"/>
                    <a:pt x="149" y="238"/>
                    <a:pt x="149" y="245"/>
                  </a:cubicBezTo>
                  <a:lnTo>
                    <a:pt x="211" y="282"/>
                  </a:lnTo>
                  <a:cubicBezTo>
                    <a:pt x="211" y="286"/>
                    <a:pt x="213" y="287"/>
                    <a:pt x="217" y="287"/>
                  </a:cubicBezTo>
                  <a:cubicBezTo>
                    <a:pt x="224" y="287"/>
                    <a:pt x="235" y="282"/>
                    <a:pt x="235" y="282"/>
                  </a:cubicBezTo>
                  <a:lnTo>
                    <a:pt x="285" y="195"/>
                  </a:lnTo>
                  <a:cubicBezTo>
                    <a:pt x="285" y="183"/>
                    <a:pt x="285" y="183"/>
                    <a:pt x="297" y="183"/>
                  </a:cubicBezTo>
                  <a:lnTo>
                    <a:pt x="408" y="121"/>
                  </a:lnTo>
                  <a:cubicBezTo>
                    <a:pt x="421" y="121"/>
                    <a:pt x="421" y="109"/>
                    <a:pt x="421" y="109"/>
                  </a:cubicBezTo>
                  <a:lnTo>
                    <a:pt x="334" y="84"/>
                  </a:lnTo>
                  <a:lnTo>
                    <a:pt x="347" y="10"/>
                  </a:lnTo>
                  <a:cubicBezTo>
                    <a:pt x="347" y="4"/>
                    <a:pt x="343" y="1"/>
                    <a:pt x="3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46"/>
            <p:cNvSpPr/>
            <p:nvPr/>
          </p:nvSpPr>
          <p:spPr>
            <a:xfrm>
              <a:off x="5243575" y="950375"/>
              <a:ext cx="10225" cy="6775"/>
            </a:xfrm>
            <a:custGeom>
              <a:avLst/>
              <a:gdLst/>
              <a:ahLst/>
              <a:cxnLst/>
              <a:rect l="l" t="t" r="r" b="b"/>
              <a:pathLst>
                <a:path w="409" h="271" extrusionOk="0">
                  <a:moveTo>
                    <a:pt x="321" y="0"/>
                  </a:moveTo>
                  <a:cubicBezTo>
                    <a:pt x="318" y="0"/>
                    <a:pt x="314" y="2"/>
                    <a:pt x="309" y="6"/>
                  </a:cubicBezTo>
                  <a:lnTo>
                    <a:pt x="211" y="67"/>
                  </a:lnTo>
                  <a:lnTo>
                    <a:pt x="87" y="67"/>
                  </a:lnTo>
                  <a:cubicBezTo>
                    <a:pt x="75" y="67"/>
                    <a:pt x="63" y="92"/>
                    <a:pt x="63" y="92"/>
                  </a:cubicBezTo>
                  <a:lnTo>
                    <a:pt x="87" y="154"/>
                  </a:lnTo>
                  <a:lnTo>
                    <a:pt x="13" y="240"/>
                  </a:lnTo>
                  <a:cubicBezTo>
                    <a:pt x="1" y="253"/>
                    <a:pt x="1" y="253"/>
                    <a:pt x="13" y="253"/>
                  </a:cubicBezTo>
                  <a:lnTo>
                    <a:pt x="137" y="216"/>
                  </a:lnTo>
                  <a:lnTo>
                    <a:pt x="149" y="216"/>
                  </a:lnTo>
                  <a:lnTo>
                    <a:pt x="198" y="265"/>
                  </a:lnTo>
                  <a:cubicBezTo>
                    <a:pt x="202" y="269"/>
                    <a:pt x="206" y="270"/>
                    <a:pt x="209" y="270"/>
                  </a:cubicBezTo>
                  <a:cubicBezTo>
                    <a:pt x="217" y="270"/>
                    <a:pt x="223" y="261"/>
                    <a:pt x="223" y="253"/>
                  </a:cubicBezTo>
                  <a:lnTo>
                    <a:pt x="272" y="178"/>
                  </a:lnTo>
                  <a:cubicBezTo>
                    <a:pt x="272" y="166"/>
                    <a:pt x="285" y="166"/>
                    <a:pt x="285" y="166"/>
                  </a:cubicBezTo>
                  <a:lnTo>
                    <a:pt x="396" y="117"/>
                  </a:lnTo>
                  <a:cubicBezTo>
                    <a:pt x="396" y="117"/>
                    <a:pt x="408" y="104"/>
                    <a:pt x="396" y="104"/>
                  </a:cubicBezTo>
                  <a:lnTo>
                    <a:pt x="309" y="80"/>
                  </a:lnTo>
                  <a:lnTo>
                    <a:pt x="334" y="6"/>
                  </a:lnTo>
                  <a:cubicBezTo>
                    <a:pt x="334" y="6"/>
                    <a:pt x="329"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46"/>
            <p:cNvSpPr/>
            <p:nvPr/>
          </p:nvSpPr>
          <p:spPr>
            <a:xfrm>
              <a:off x="5258700" y="951900"/>
              <a:ext cx="9600" cy="6650"/>
            </a:xfrm>
            <a:custGeom>
              <a:avLst/>
              <a:gdLst/>
              <a:ahLst/>
              <a:cxnLst/>
              <a:rect l="l" t="t" r="r" b="b"/>
              <a:pathLst>
                <a:path w="384" h="266" extrusionOk="0">
                  <a:moveTo>
                    <a:pt x="299" y="1"/>
                  </a:moveTo>
                  <a:cubicBezTo>
                    <a:pt x="296" y="1"/>
                    <a:pt x="285" y="6"/>
                    <a:pt x="285" y="6"/>
                  </a:cubicBezTo>
                  <a:lnTo>
                    <a:pt x="186" y="68"/>
                  </a:lnTo>
                  <a:lnTo>
                    <a:pt x="75" y="68"/>
                  </a:lnTo>
                  <a:cubicBezTo>
                    <a:pt x="50" y="68"/>
                    <a:pt x="50" y="80"/>
                    <a:pt x="50" y="80"/>
                  </a:cubicBezTo>
                  <a:lnTo>
                    <a:pt x="87" y="142"/>
                  </a:lnTo>
                  <a:lnTo>
                    <a:pt x="87" y="155"/>
                  </a:lnTo>
                  <a:lnTo>
                    <a:pt x="1" y="229"/>
                  </a:lnTo>
                  <a:cubicBezTo>
                    <a:pt x="1" y="241"/>
                    <a:pt x="1" y="241"/>
                    <a:pt x="13" y="241"/>
                  </a:cubicBezTo>
                  <a:lnTo>
                    <a:pt x="124" y="216"/>
                  </a:lnTo>
                  <a:lnTo>
                    <a:pt x="136" y="216"/>
                  </a:lnTo>
                  <a:lnTo>
                    <a:pt x="198" y="266"/>
                  </a:lnTo>
                  <a:cubicBezTo>
                    <a:pt x="198" y="266"/>
                    <a:pt x="211" y="266"/>
                    <a:pt x="211" y="253"/>
                  </a:cubicBezTo>
                  <a:lnTo>
                    <a:pt x="260" y="167"/>
                  </a:lnTo>
                  <a:lnTo>
                    <a:pt x="272" y="167"/>
                  </a:lnTo>
                  <a:lnTo>
                    <a:pt x="371" y="117"/>
                  </a:lnTo>
                  <a:cubicBezTo>
                    <a:pt x="371" y="105"/>
                    <a:pt x="383" y="93"/>
                    <a:pt x="371" y="93"/>
                  </a:cubicBezTo>
                  <a:lnTo>
                    <a:pt x="297" y="80"/>
                  </a:lnTo>
                  <a:lnTo>
                    <a:pt x="297" y="6"/>
                  </a:lnTo>
                  <a:cubicBezTo>
                    <a:pt x="301" y="2"/>
                    <a:pt x="301" y="1"/>
                    <a:pt x="2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46"/>
            <p:cNvSpPr/>
            <p:nvPr/>
          </p:nvSpPr>
          <p:spPr>
            <a:xfrm>
              <a:off x="5244500" y="969100"/>
              <a:ext cx="10825" cy="7650"/>
            </a:xfrm>
            <a:custGeom>
              <a:avLst/>
              <a:gdLst/>
              <a:ahLst/>
              <a:cxnLst/>
              <a:rect l="l" t="t" r="r" b="b"/>
              <a:pathLst>
                <a:path w="433" h="306" extrusionOk="0">
                  <a:moveTo>
                    <a:pt x="351" y="0"/>
                  </a:moveTo>
                  <a:cubicBezTo>
                    <a:pt x="346" y="0"/>
                    <a:pt x="340" y="3"/>
                    <a:pt x="334" y="10"/>
                  </a:cubicBezTo>
                  <a:lnTo>
                    <a:pt x="223" y="84"/>
                  </a:lnTo>
                  <a:lnTo>
                    <a:pt x="100" y="84"/>
                  </a:lnTo>
                  <a:cubicBezTo>
                    <a:pt x="87" y="84"/>
                    <a:pt x="75" y="108"/>
                    <a:pt x="75" y="108"/>
                  </a:cubicBezTo>
                  <a:lnTo>
                    <a:pt x="100" y="182"/>
                  </a:lnTo>
                  <a:lnTo>
                    <a:pt x="13" y="281"/>
                  </a:lnTo>
                  <a:cubicBezTo>
                    <a:pt x="1" y="294"/>
                    <a:pt x="13" y="294"/>
                    <a:pt x="26" y="294"/>
                  </a:cubicBezTo>
                  <a:lnTo>
                    <a:pt x="149" y="257"/>
                  </a:lnTo>
                  <a:cubicBezTo>
                    <a:pt x="149" y="250"/>
                    <a:pt x="152" y="247"/>
                    <a:pt x="155" y="247"/>
                  </a:cubicBezTo>
                  <a:cubicBezTo>
                    <a:pt x="158" y="247"/>
                    <a:pt x="161" y="250"/>
                    <a:pt x="161" y="257"/>
                  </a:cubicBezTo>
                  <a:lnTo>
                    <a:pt x="223" y="306"/>
                  </a:lnTo>
                  <a:cubicBezTo>
                    <a:pt x="223" y="306"/>
                    <a:pt x="248" y="306"/>
                    <a:pt x="248" y="294"/>
                  </a:cubicBezTo>
                  <a:lnTo>
                    <a:pt x="297" y="195"/>
                  </a:lnTo>
                  <a:lnTo>
                    <a:pt x="309" y="195"/>
                  </a:lnTo>
                  <a:lnTo>
                    <a:pt x="433" y="133"/>
                  </a:lnTo>
                  <a:cubicBezTo>
                    <a:pt x="433" y="121"/>
                    <a:pt x="433" y="108"/>
                    <a:pt x="433" y="108"/>
                  </a:cubicBezTo>
                  <a:lnTo>
                    <a:pt x="334" y="96"/>
                  </a:lnTo>
                  <a:lnTo>
                    <a:pt x="359" y="10"/>
                  </a:lnTo>
                  <a:cubicBezTo>
                    <a:pt x="359" y="3"/>
                    <a:pt x="356"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46"/>
            <p:cNvSpPr/>
            <p:nvPr/>
          </p:nvSpPr>
          <p:spPr>
            <a:xfrm>
              <a:off x="5019850" y="1036900"/>
              <a:ext cx="85200" cy="46625"/>
            </a:xfrm>
            <a:custGeom>
              <a:avLst/>
              <a:gdLst/>
              <a:ahLst/>
              <a:cxnLst/>
              <a:rect l="l" t="t" r="r" b="b"/>
              <a:pathLst>
                <a:path w="3408" h="1865" fill="none" extrusionOk="0">
                  <a:moveTo>
                    <a:pt x="0" y="1865"/>
                  </a:moveTo>
                  <a:cubicBezTo>
                    <a:pt x="0" y="1865"/>
                    <a:pt x="544" y="705"/>
                    <a:pt x="1704" y="618"/>
                  </a:cubicBezTo>
                  <a:cubicBezTo>
                    <a:pt x="1704" y="618"/>
                    <a:pt x="3148" y="1"/>
                    <a:pt x="3407" y="260"/>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46"/>
            <p:cNvSpPr/>
            <p:nvPr/>
          </p:nvSpPr>
          <p:spPr>
            <a:xfrm>
              <a:off x="4994550" y="1002350"/>
              <a:ext cx="76850" cy="78250"/>
            </a:xfrm>
            <a:custGeom>
              <a:avLst/>
              <a:gdLst/>
              <a:ahLst/>
              <a:cxnLst/>
              <a:rect l="l" t="t" r="r" b="b"/>
              <a:pathLst>
                <a:path w="3074" h="3130" extrusionOk="0">
                  <a:moveTo>
                    <a:pt x="1420" y="642"/>
                  </a:moveTo>
                  <a:lnTo>
                    <a:pt x="1420" y="642"/>
                  </a:lnTo>
                  <a:cubicBezTo>
                    <a:pt x="1420" y="643"/>
                    <a:pt x="1426" y="669"/>
                    <a:pt x="1437" y="715"/>
                  </a:cubicBezTo>
                  <a:lnTo>
                    <a:pt x="1437" y="715"/>
                  </a:lnTo>
                  <a:cubicBezTo>
                    <a:pt x="1426" y="669"/>
                    <a:pt x="1420" y="643"/>
                    <a:pt x="1420" y="642"/>
                  </a:cubicBezTo>
                  <a:close/>
                  <a:moveTo>
                    <a:pt x="2765" y="0"/>
                  </a:moveTo>
                  <a:lnTo>
                    <a:pt x="2117" y="414"/>
                  </a:lnTo>
                  <a:lnTo>
                    <a:pt x="2117" y="414"/>
                  </a:lnTo>
                  <a:cubicBezTo>
                    <a:pt x="2105" y="356"/>
                    <a:pt x="2099" y="322"/>
                    <a:pt x="2099" y="321"/>
                  </a:cubicBezTo>
                  <a:lnTo>
                    <a:pt x="2099" y="321"/>
                  </a:lnTo>
                  <a:cubicBezTo>
                    <a:pt x="2099" y="322"/>
                    <a:pt x="2104" y="357"/>
                    <a:pt x="2112" y="418"/>
                  </a:cubicBezTo>
                  <a:lnTo>
                    <a:pt x="2112" y="418"/>
                  </a:lnTo>
                  <a:lnTo>
                    <a:pt x="2117" y="414"/>
                  </a:lnTo>
                  <a:lnTo>
                    <a:pt x="2117" y="414"/>
                  </a:lnTo>
                  <a:cubicBezTo>
                    <a:pt x="2189" y="767"/>
                    <a:pt x="2456" y="2003"/>
                    <a:pt x="2695" y="2003"/>
                  </a:cubicBezTo>
                  <a:cubicBezTo>
                    <a:pt x="2702" y="2003"/>
                    <a:pt x="2709" y="2002"/>
                    <a:pt x="2716" y="2000"/>
                  </a:cubicBezTo>
                  <a:cubicBezTo>
                    <a:pt x="3074" y="1901"/>
                    <a:pt x="2987" y="1284"/>
                    <a:pt x="2765" y="0"/>
                  </a:cubicBezTo>
                  <a:close/>
                  <a:moveTo>
                    <a:pt x="2112" y="418"/>
                  </a:moveTo>
                  <a:lnTo>
                    <a:pt x="1465" y="831"/>
                  </a:lnTo>
                  <a:lnTo>
                    <a:pt x="1465" y="831"/>
                  </a:lnTo>
                  <a:cubicBezTo>
                    <a:pt x="1453" y="785"/>
                    <a:pt x="1444" y="746"/>
                    <a:pt x="1437" y="715"/>
                  </a:cubicBezTo>
                  <a:lnTo>
                    <a:pt x="1437" y="715"/>
                  </a:lnTo>
                  <a:cubicBezTo>
                    <a:pt x="1444" y="746"/>
                    <a:pt x="1452" y="785"/>
                    <a:pt x="1462" y="832"/>
                  </a:cubicBezTo>
                  <a:lnTo>
                    <a:pt x="1462" y="832"/>
                  </a:lnTo>
                  <a:lnTo>
                    <a:pt x="1465" y="831"/>
                  </a:lnTo>
                  <a:lnTo>
                    <a:pt x="1465" y="831"/>
                  </a:lnTo>
                  <a:cubicBezTo>
                    <a:pt x="1566" y="1236"/>
                    <a:pt x="1818" y="2153"/>
                    <a:pt x="2036" y="2153"/>
                  </a:cubicBezTo>
                  <a:cubicBezTo>
                    <a:pt x="2045" y="2153"/>
                    <a:pt x="2053" y="2151"/>
                    <a:pt x="2062" y="2148"/>
                  </a:cubicBezTo>
                  <a:cubicBezTo>
                    <a:pt x="2305" y="2064"/>
                    <a:pt x="2159" y="783"/>
                    <a:pt x="2112" y="418"/>
                  </a:cubicBezTo>
                  <a:close/>
                  <a:moveTo>
                    <a:pt x="1462" y="832"/>
                  </a:moveTo>
                  <a:lnTo>
                    <a:pt x="844" y="1227"/>
                  </a:lnTo>
                  <a:lnTo>
                    <a:pt x="844" y="1227"/>
                  </a:lnTo>
                  <a:cubicBezTo>
                    <a:pt x="841" y="1216"/>
                    <a:pt x="840" y="1210"/>
                    <a:pt x="840" y="1210"/>
                  </a:cubicBezTo>
                  <a:lnTo>
                    <a:pt x="840" y="1210"/>
                  </a:lnTo>
                  <a:cubicBezTo>
                    <a:pt x="840" y="1210"/>
                    <a:pt x="841" y="1216"/>
                    <a:pt x="843" y="1227"/>
                  </a:cubicBezTo>
                  <a:lnTo>
                    <a:pt x="843" y="1227"/>
                  </a:lnTo>
                  <a:lnTo>
                    <a:pt x="0" y="1766"/>
                  </a:lnTo>
                  <a:cubicBezTo>
                    <a:pt x="0" y="1766"/>
                    <a:pt x="516" y="3129"/>
                    <a:pt x="885" y="3129"/>
                  </a:cubicBezTo>
                  <a:cubicBezTo>
                    <a:pt x="899" y="3129"/>
                    <a:pt x="913" y="3128"/>
                    <a:pt x="926" y="3123"/>
                  </a:cubicBezTo>
                  <a:cubicBezTo>
                    <a:pt x="1203" y="3040"/>
                    <a:pt x="1018" y="2013"/>
                    <a:pt x="906" y="1499"/>
                  </a:cubicBezTo>
                  <a:lnTo>
                    <a:pt x="906" y="1499"/>
                  </a:lnTo>
                  <a:cubicBezTo>
                    <a:pt x="1008" y="1904"/>
                    <a:pt x="1217" y="2592"/>
                    <a:pt x="1453" y="2592"/>
                  </a:cubicBezTo>
                  <a:cubicBezTo>
                    <a:pt x="1471" y="2592"/>
                    <a:pt x="1488" y="2588"/>
                    <a:pt x="1506" y="2580"/>
                  </a:cubicBezTo>
                  <a:cubicBezTo>
                    <a:pt x="1782" y="2462"/>
                    <a:pt x="1562" y="1297"/>
                    <a:pt x="1462" y="832"/>
                  </a:cubicBez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46"/>
            <p:cNvSpPr/>
            <p:nvPr/>
          </p:nvSpPr>
          <p:spPr>
            <a:xfrm>
              <a:off x="4994550" y="1002350"/>
              <a:ext cx="76850" cy="80875"/>
            </a:xfrm>
            <a:custGeom>
              <a:avLst/>
              <a:gdLst/>
              <a:ahLst/>
              <a:cxnLst/>
              <a:rect l="l" t="t" r="r" b="b"/>
              <a:pathLst>
                <a:path w="3074" h="3235" fill="none" extrusionOk="0">
                  <a:moveTo>
                    <a:pt x="0" y="1766"/>
                  </a:moveTo>
                  <a:cubicBezTo>
                    <a:pt x="0" y="1766"/>
                    <a:pt x="556" y="3235"/>
                    <a:pt x="926" y="3123"/>
                  </a:cubicBezTo>
                  <a:cubicBezTo>
                    <a:pt x="1296" y="3012"/>
                    <a:pt x="840" y="1210"/>
                    <a:pt x="840" y="1210"/>
                  </a:cubicBezTo>
                  <a:cubicBezTo>
                    <a:pt x="840" y="1210"/>
                    <a:pt x="1148" y="2741"/>
                    <a:pt x="1506" y="2580"/>
                  </a:cubicBezTo>
                  <a:cubicBezTo>
                    <a:pt x="1852" y="2432"/>
                    <a:pt x="1420" y="642"/>
                    <a:pt x="1420" y="642"/>
                  </a:cubicBezTo>
                  <a:cubicBezTo>
                    <a:pt x="1420" y="642"/>
                    <a:pt x="1778" y="2247"/>
                    <a:pt x="2062" y="2148"/>
                  </a:cubicBezTo>
                  <a:cubicBezTo>
                    <a:pt x="2346" y="2050"/>
                    <a:pt x="2099" y="321"/>
                    <a:pt x="2099" y="321"/>
                  </a:cubicBezTo>
                  <a:cubicBezTo>
                    <a:pt x="2099" y="321"/>
                    <a:pt x="2432" y="2087"/>
                    <a:pt x="2716" y="2000"/>
                  </a:cubicBezTo>
                  <a:cubicBezTo>
                    <a:pt x="3074" y="1901"/>
                    <a:pt x="2987" y="1284"/>
                    <a:pt x="2765" y="0"/>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46"/>
            <p:cNvSpPr/>
            <p:nvPr/>
          </p:nvSpPr>
          <p:spPr>
            <a:xfrm>
              <a:off x="4663425" y="2283025"/>
              <a:ext cx="529575" cy="566625"/>
            </a:xfrm>
            <a:custGeom>
              <a:avLst/>
              <a:gdLst/>
              <a:ahLst/>
              <a:cxnLst/>
              <a:rect l="l" t="t" r="r" b="b"/>
              <a:pathLst>
                <a:path w="21183" h="22665" extrusionOk="0">
                  <a:moveTo>
                    <a:pt x="12974" y="1"/>
                  </a:moveTo>
                  <a:lnTo>
                    <a:pt x="7727" y="18480"/>
                  </a:lnTo>
                  <a:lnTo>
                    <a:pt x="6271" y="19060"/>
                  </a:lnTo>
                  <a:lnTo>
                    <a:pt x="766" y="21257"/>
                  </a:lnTo>
                  <a:cubicBezTo>
                    <a:pt x="309" y="21442"/>
                    <a:pt x="0" y="21899"/>
                    <a:pt x="0" y="22393"/>
                  </a:cubicBezTo>
                  <a:cubicBezTo>
                    <a:pt x="0" y="22541"/>
                    <a:pt x="124" y="22664"/>
                    <a:pt x="272" y="22664"/>
                  </a:cubicBezTo>
                  <a:lnTo>
                    <a:pt x="9159" y="22664"/>
                  </a:lnTo>
                  <a:cubicBezTo>
                    <a:pt x="9345" y="22664"/>
                    <a:pt x="9517" y="22578"/>
                    <a:pt x="9641" y="22430"/>
                  </a:cubicBezTo>
                  <a:lnTo>
                    <a:pt x="11258" y="20405"/>
                  </a:lnTo>
                  <a:lnTo>
                    <a:pt x="11196" y="22022"/>
                  </a:lnTo>
                  <a:cubicBezTo>
                    <a:pt x="11184" y="22368"/>
                    <a:pt x="11455" y="22664"/>
                    <a:pt x="11813" y="22664"/>
                  </a:cubicBezTo>
                  <a:lnTo>
                    <a:pt x="12085" y="22664"/>
                  </a:lnTo>
                  <a:cubicBezTo>
                    <a:pt x="12344" y="22664"/>
                    <a:pt x="12566" y="22504"/>
                    <a:pt x="12665" y="22269"/>
                  </a:cubicBezTo>
                  <a:lnTo>
                    <a:pt x="14134" y="18418"/>
                  </a:lnTo>
                  <a:lnTo>
                    <a:pt x="21182" y="1"/>
                  </a:lnTo>
                  <a:close/>
                </a:path>
              </a:pathLst>
            </a:custGeom>
            <a:solidFill>
              <a:srgbClr val="E16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46"/>
            <p:cNvSpPr/>
            <p:nvPr/>
          </p:nvSpPr>
          <p:spPr>
            <a:xfrm>
              <a:off x="6230175" y="1004750"/>
              <a:ext cx="262950" cy="195125"/>
            </a:xfrm>
            <a:custGeom>
              <a:avLst/>
              <a:gdLst/>
              <a:ahLst/>
              <a:cxnLst/>
              <a:rect l="l" t="t" r="r" b="b"/>
              <a:pathLst>
                <a:path w="10518" h="7805" extrusionOk="0">
                  <a:moveTo>
                    <a:pt x="2498" y="1"/>
                  </a:moveTo>
                  <a:cubicBezTo>
                    <a:pt x="2323" y="1"/>
                    <a:pt x="2129" y="23"/>
                    <a:pt x="1914" y="77"/>
                  </a:cubicBezTo>
                  <a:cubicBezTo>
                    <a:pt x="1124" y="275"/>
                    <a:pt x="0" y="1731"/>
                    <a:pt x="1469" y="3102"/>
                  </a:cubicBezTo>
                  <a:lnTo>
                    <a:pt x="6333" y="7805"/>
                  </a:lnTo>
                  <a:cubicBezTo>
                    <a:pt x="6333" y="7805"/>
                    <a:pt x="10517" y="6262"/>
                    <a:pt x="7962" y="2657"/>
                  </a:cubicBezTo>
                  <a:cubicBezTo>
                    <a:pt x="7962" y="2657"/>
                    <a:pt x="7671" y="451"/>
                    <a:pt x="5068" y="451"/>
                  </a:cubicBezTo>
                  <a:cubicBezTo>
                    <a:pt x="4686" y="451"/>
                    <a:pt x="4254" y="499"/>
                    <a:pt x="3765" y="608"/>
                  </a:cubicBezTo>
                  <a:cubicBezTo>
                    <a:pt x="3765" y="608"/>
                    <a:pt x="3401" y="1"/>
                    <a:pt x="2498" y="1"/>
                  </a:cubicBezTo>
                  <a:close/>
                </a:path>
              </a:pathLst>
            </a:custGeom>
            <a:solidFill>
              <a:srgbClr val="653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46"/>
            <p:cNvSpPr/>
            <p:nvPr/>
          </p:nvSpPr>
          <p:spPr>
            <a:xfrm>
              <a:off x="6259175" y="1027600"/>
              <a:ext cx="195675" cy="178175"/>
            </a:xfrm>
            <a:custGeom>
              <a:avLst/>
              <a:gdLst/>
              <a:ahLst/>
              <a:cxnLst/>
              <a:rect l="l" t="t" r="r" b="b"/>
              <a:pathLst>
                <a:path w="7827" h="7127" extrusionOk="0">
                  <a:moveTo>
                    <a:pt x="3946" y="0"/>
                  </a:moveTo>
                  <a:cubicBezTo>
                    <a:pt x="3516" y="0"/>
                    <a:pt x="3059" y="86"/>
                    <a:pt x="2581" y="274"/>
                  </a:cubicBezTo>
                  <a:cubicBezTo>
                    <a:pt x="803" y="978"/>
                    <a:pt x="1" y="3163"/>
                    <a:pt x="692" y="4928"/>
                  </a:cubicBezTo>
                  <a:cubicBezTo>
                    <a:pt x="1232" y="6293"/>
                    <a:pt x="2538" y="7127"/>
                    <a:pt x="3919" y="7127"/>
                  </a:cubicBezTo>
                  <a:cubicBezTo>
                    <a:pt x="4336" y="7127"/>
                    <a:pt x="4761" y="7051"/>
                    <a:pt x="5173" y="6891"/>
                  </a:cubicBezTo>
                  <a:cubicBezTo>
                    <a:pt x="6950" y="6187"/>
                    <a:pt x="7827" y="4187"/>
                    <a:pt x="7136" y="2410"/>
                  </a:cubicBezTo>
                  <a:cubicBezTo>
                    <a:pt x="6590" y="1030"/>
                    <a:pt x="5434" y="0"/>
                    <a:pt x="3946" y="0"/>
                  </a:cubicBezTo>
                  <a:close/>
                </a:path>
              </a:pathLst>
            </a:custGeom>
            <a:solidFill>
              <a:srgbClr val="653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46"/>
            <p:cNvSpPr/>
            <p:nvPr/>
          </p:nvSpPr>
          <p:spPr>
            <a:xfrm>
              <a:off x="6255475" y="1133500"/>
              <a:ext cx="16375" cy="36450"/>
            </a:xfrm>
            <a:custGeom>
              <a:avLst/>
              <a:gdLst/>
              <a:ahLst/>
              <a:cxnLst/>
              <a:rect l="l" t="t" r="r" b="b"/>
              <a:pathLst>
                <a:path w="655" h="1458" extrusionOk="0">
                  <a:moveTo>
                    <a:pt x="581" y="1"/>
                  </a:moveTo>
                  <a:cubicBezTo>
                    <a:pt x="457" y="408"/>
                    <a:pt x="309" y="803"/>
                    <a:pt x="124" y="1173"/>
                  </a:cubicBezTo>
                  <a:cubicBezTo>
                    <a:pt x="1" y="1371"/>
                    <a:pt x="655" y="1457"/>
                    <a:pt x="655" y="1457"/>
                  </a:cubicBezTo>
                  <a:lnTo>
                    <a:pt x="581" y="1"/>
                  </a:ln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46"/>
            <p:cNvSpPr/>
            <p:nvPr/>
          </p:nvSpPr>
          <p:spPr>
            <a:xfrm>
              <a:off x="6266900" y="1065225"/>
              <a:ext cx="201225" cy="424425"/>
            </a:xfrm>
            <a:custGeom>
              <a:avLst/>
              <a:gdLst/>
              <a:ahLst/>
              <a:cxnLst/>
              <a:rect l="l" t="t" r="r" b="b"/>
              <a:pathLst>
                <a:path w="8049" h="16977" extrusionOk="0">
                  <a:moveTo>
                    <a:pt x="1969" y="0"/>
                  </a:moveTo>
                  <a:cubicBezTo>
                    <a:pt x="1425" y="0"/>
                    <a:pt x="776" y="150"/>
                    <a:pt x="0" y="510"/>
                  </a:cubicBezTo>
                  <a:lnTo>
                    <a:pt x="247" y="5361"/>
                  </a:lnTo>
                  <a:cubicBezTo>
                    <a:pt x="276" y="5876"/>
                    <a:pt x="710" y="6237"/>
                    <a:pt x="1180" y="6237"/>
                  </a:cubicBezTo>
                  <a:cubicBezTo>
                    <a:pt x="1318" y="6237"/>
                    <a:pt x="1458" y="6206"/>
                    <a:pt x="1593" y="6139"/>
                  </a:cubicBezTo>
                  <a:lnTo>
                    <a:pt x="2296" y="5768"/>
                  </a:lnTo>
                  <a:cubicBezTo>
                    <a:pt x="2444" y="6040"/>
                    <a:pt x="2531" y="6348"/>
                    <a:pt x="2556" y="6657"/>
                  </a:cubicBezTo>
                  <a:cubicBezTo>
                    <a:pt x="2617" y="7287"/>
                    <a:pt x="2198" y="8435"/>
                    <a:pt x="457" y="8484"/>
                  </a:cubicBezTo>
                  <a:lnTo>
                    <a:pt x="1161" y="10842"/>
                  </a:lnTo>
                  <a:lnTo>
                    <a:pt x="5049" y="16977"/>
                  </a:lnTo>
                  <a:lnTo>
                    <a:pt x="8049" y="8546"/>
                  </a:lnTo>
                  <a:cubicBezTo>
                    <a:pt x="8049" y="8546"/>
                    <a:pt x="6049" y="7978"/>
                    <a:pt x="5284" y="6534"/>
                  </a:cubicBezTo>
                  <a:cubicBezTo>
                    <a:pt x="5247" y="6447"/>
                    <a:pt x="5222" y="6361"/>
                    <a:pt x="5222" y="6262"/>
                  </a:cubicBezTo>
                  <a:lnTo>
                    <a:pt x="4753" y="3818"/>
                  </a:lnTo>
                  <a:cubicBezTo>
                    <a:pt x="4753" y="3818"/>
                    <a:pt x="4710" y="0"/>
                    <a:pt x="1969" y="0"/>
                  </a:cubicBez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46"/>
            <p:cNvSpPr/>
            <p:nvPr/>
          </p:nvSpPr>
          <p:spPr>
            <a:xfrm>
              <a:off x="6324300" y="1192450"/>
              <a:ext cx="23775" cy="39225"/>
            </a:xfrm>
            <a:custGeom>
              <a:avLst/>
              <a:gdLst/>
              <a:ahLst/>
              <a:cxnLst/>
              <a:rect l="l" t="t" r="r" b="b"/>
              <a:pathLst>
                <a:path w="951" h="1569" extrusionOk="0">
                  <a:moveTo>
                    <a:pt x="803" y="0"/>
                  </a:moveTo>
                  <a:lnTo>
                    <a:pt x="0" y="679"/>
                  </a:lnTo>
                  <a:cubicBezTo>
                    <a:pt x="148" y="951"/>
                    <a:pt x="235" y="1259"/>
                    <a:pt x="260" y="1568"/>
                  </a:cubicBezTo>
                  <a:cubicBezTo>
                    <a:pt x="741" y="1198"/>
                    <a:pt x="951" y="580"/>
                    <a:pt x="803" y="0"/>
                  </a:cubicBezTo>
                  <a:close/>
                </a:path>
              </a:pathLst>
            </a:custGeom>
            <a:solidFill>
              <a:srgbClr val="B54B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46"/>
            <p:cNvSpPr/>
            <p:nvPr/>
          </p:nvSpPr>
          <p:spPr>
            <a:xfrm>
              <a:off x="6357625" y="1114400"/>
              <a:ext cx="48875" cy="41575"/>
            </a:xfrm>
            <a:custGeom>
              <a:avLst/>
              <a:gdLst/>
              <a:ahLst/>
              <a:cxnLst/>
              <a:rect l="l" t="t" r="r" b="b"/>
              <a:pathLst>
                <a:path w="1955" h="1663" extrusionOk="0">
                  <a:moveTo>
                    <a:pt x="950" y="1"/>
                  </a:moveTo>
                  <a:cubicBezTo>
                    <a:pt x="850" y="1"/>
                    <a:pt x="746" y="20"/>
                    <a:pt x="642" y="61"/>
                  </a:cubicBezTo>
                  <a:cubicBezTo>
                    <a:pt x="210" y="234"/>
                    <a:pt x="0" y="715"/>
                    <a:pt x="173" y="1147"/>
                  </a:cubicBezTo>
                  <a:cubicBezTo>
                    <a:pt x="310" y="1490"/>
                    <a:pt x="626" y="1663"/>
                    <a:pt x="943" y="1663"/>
                  </a:cubicBezTo>
                  <a:cubicBezTo>
                    <a:pt x="1253" y="1663"/>
                    <a:pt x="1563" y="1496"/>
                    <a:pt x="1704" y="1160"/>
                  </a:cubicBezTo>
                  <a:cubicBezTo>
                    <a:pt x="1955" y="585"/>
                    <a:pt x="1506" y="1"/>
                    <a:pt x="950" y="1"/>
                  </a:cubicBez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46"/>
            <p:cNvSpPr/>
            <p:nvPr/>
          </p:nvSpPr>
          <p:spPr>
            <a:xfrm>
              <a:off x="6373350" y="1119625"/>
              <a:ext cx="19475" cy="18225"/>
            </a:xfrm>
            <a:custGeom>
              <a:avLst/>
              <a:gdLst/>
              <a:ahLst/>
              <a:cxnLst/>
              <a:rect l="l" t="t" r="r" b="b"/>
              <a:pathLst>
                <a:path w="779" h="729" fill="none" extrusionOk="0">
                  <a:moveTo>
                    <a:pt x="1" y="272"/>
                  </a:moveTo>
                  <a:cubicBezTo>
                    <a:pt x="1" y="272"/>
                    <a:pt x="705" y="0"/>
                    <a:pt x="779" y="728"/>
                  </a:cubicBezTo>
                </a:path>
              </a:pathLst>
            </a:custGeom>
            <a:noFill/>
            <a:ln w="2475" cap="rnd" cmpd="sng">
              <a:solidFill>
                <a:srgbClr val="7C4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46"/>
            <p:cNvSpPr/>
            <p:nvPr/>
          </p:nvSpPr>
          <p:spPr>
            <a:xfrm>
              <a:off x="6375525" y="1127025"/>
              <a:ext cx="10825" cy="19150"/>
            </a:xfrm>
            <a:custGeom>
              <a:avLst/>
              <a:gdLst/>
              <a:ahLst/>
              <a:cxnLst/>
              <a:rect l="l" t="t" r="r" b="b"/>
              <a:pathLst>
                <a:path w="433" h="766" fill="none" extrusionOk="0">
                  <a:moveTo>
                    <a:pt x="371" y="0"/>
                  </a:moveTo>
                  <a:cubicBezTo>
                    <a:pt x="371" y="0"/>
                    <a:pt x="432" y="630"/>
                    <a:pt x="0" y="766"/>
                  </a:cubicBezTo>
                </a:path>
              </a:pathLst>
            </a:custGeom>
            <a:noFill/>
            <a:ln w="2475" cap="rnd" cmpd="sng">
              <a:solidFill>
                <a:srgbClr val="7C4A1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46"/>
            <p:cNvSpPr/>
            <p:nvPr/>
          </p:nvSpPr>
          <p:spPr>
            <a:xfrm>
              <a:off x="6260100" y="1040925"/>
              <a:ext cx="139825" cy="102175"/>
            </a:xfrm>
            <a:custGeom>
              <a:avLst/>
              <a:gdLst/>
              <a:ahLst/>
              <a:cxnLst/>
              <a:rect l="l" t="t" r="r" b="b"/>
              <a:pathLst>
                <a:path w="5593" h="4087" extrusionOk="0">
                  <a:moveTo>
                    <a:pt x="482" y="0"/>
                  </a:moveTo>
                  <a:lnTo>
                    <a:pt x="1" y="1334"/>
                  </a:lnTo>
                  <a:cubicBezTo>
                    <a:pt x="414" y="1964"/>
                    <a:pt x="1337" y="2119"/>
                    <a:pt x="2158" y="2119"/>
                  </a:cubicBezTo>
                  <a:cubicBezTo>
                    <a:pt x="2639" y="2119"/>
                    <a:pt x="3084" y="2066"/>
                    <a:pt x="3371" y="2025"/>
                  </a:cubicBezTo>
                  <a:cubicBezTo>
                    <a:pt x="3384" y="2023"/>
                    <a:pt x="3398" y="2022"/>
                    <a:pt x="3412" y="2022"/>
                  </a:cubicBezTo>
                  <a:cubicBezTo>
                    <a:pt x="3555" y="2022"/>
                    <a:pt x="3679" y="2138"/>
                    <a:pt x="3679" y="2296"/>
                  </a:cubicBezTo>
                  <a:lnTo>
                    <a:pt x="3679" y="3913"/>
                  </a:lnTo>
                  <a:cubicBezTo>
                    <a:pt x="3679" y="4012"/>
                    <a:pt x="3753" y="4086"/>
                    <a:pt x="3840" y="4086"/>
                  </a:cubicBezTo>
                  <a:lnTo>
                    <a:pt x="4025" y="4086"/>
                  </a:lnTo>
                  <a:cubicBezTo>
                    <a:pt x="4124" y="4086"/>
                    <a:pt x="4198" y="4012"/>
                    <a:pt x="4198" y="3913"/>
                  </a:cubicBezTo>
                  <a:cubicBezTo>
                    <a:pt x="4173" y="3704"/>
                    <a:pt x="4173" y="3481"/>
                    <a:pt x="4198" y="3272"/>
                  </a:cubicBezTo>
                  <a:cubicBezTo>
                    <a:pt x="4284" y="2988"/>
                    <a:pt x="4494" y="3012"/>
                    <a:pt x="4704" y="2963"/>
                  </a:cubicBezTo>
                  <a:cubicBezTo>
                    <a:pt x="4827" y="2938"/>
                    <a:pt x="5074" y="2864"/>
                    <a:pt x="5074" y="2864"/>
                  </a:cubicBezTo>
                  <a:lnTo>
                    <a:pt x="5593" y="1050"/>
                  </a:lnTo>
                  <a:lnTo>
                    <a:pt x="482" y="0"/>
                  </a:lnTo>
                  <a:close/>
                </a:path>
              </a:pathLst>
            </a:custGeom>
            <a:solidFill>
              <a:srgbClr val="653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46"/>
            <p:cNvSpPr/>
            <p:nvPr/>
          </p:nvSpPr>
          <p:spPr>
            <a:xfrm>
              <a:off x="6336025" y="952200"/>
              <a:ext cx="178400" cy="173000"/>
            </a:xfrm>
            <a:custGeom>
              <a:avLst/>
              <a:gdLst/>
              <a:ahLst/>
              <a:cxnLst/>
              <a:rect l="l" t="t" r="r" b="b"/>
              <a:pathLst>
                <a:path w="7136" h="6920" extrusionOk="0">
                  <a:moveTo>
                    <a:pt x="2700" y="1"/>
                  </a:moveTo>
                  <a:cubicBezTo>
                    <a:pt x="2535" y="1"/>
                    <a:pt x="2369" y="69"/>
                    <a:pt x="2247" y="204"/>
                  </a:cubicBezTo>
                  <a:lnTo>
                    <a:pt x="0" y="2747"/>
                  </a:lnTo>
                  <a:lnTo>
                    <a:pt x="1766" y="5265"/>
                  </a:lnTo>
                  <a:lnTo>
                    <a:pt x="4555" y="6919"/>
                  </a:lnTo>
                  <a:lnTo>
                    <a:pt x="6913" y="4228"/>
                  </a:lnTo>
                  <a:cubicBezTo>
                    <a:pt x="7135" y="3969"/>
                    <a:pt x="7110" y="3599"/>
                    <a:pt x="6864" y="3377"/>
                  </a:cubicBezTo>
                  <a:lnTo>
                    <a:pt x="3086" y="143"/>
                  </a:lnTo>
                  <a:cubicBezTo>
                    <a:pt x="2975" y="48"/>
                    <a:pt x="2838" y="1"/>
                    <a:pt x="27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46"/>
            <p:cNvSpPr/>
            <p:nvPr/>
          </p:nvSpPr>
          <p:spPr>
            <a:xfrm>
              <a:off x="6342200" y="956975"/>
              <a:ext cx="95675" cy="95400"/>
            </a:xfrm>
            <a:custGeom>
              <a:avLst/>
              <a:gdLst/>
              <a:ahLst/>
              <a:cxnLst/>
              <a:rect l="l" t="t" r="r" b="b"/>
              <a:pathLst>
                <a:path w="3827" h="3816" extrusionOk="0">
                  <a:moveTo>
                    <a:pt x="3382" y="1"/>
                  </a:moveTo>
                  <a:lnTo>
                    <a:pt x="0" y="3383"/>
                  </a:lnTo>
                  <a:lnTo>
                    <a:pt x="445" y="3815"/>
                  </a:lnTo>
                  <a:lnTo>
                    <a:pt x="3827" y="433"/>
                  </a:lnTo>
                  <a:lnTo>
                    <a:pt x="33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46"/>
            <p:cNvSpPr/>
            <p:nvPr/>
          </p:nvSpPr>
          <p:spPr>
            <a:xfrm>
              <a:off x="6376750" y="986600"/>
              <a:ext cx="95400" cy="95700"/>
            </a:xfrm>
            <a:custGeom>
              <a:avLst/>
              <a:gdLst/>
              <a:ahLst/>
              <a:cxnLst/>
              <a:rect l="l" t="t" r="r" b="b"/>
              <a:pathLst>
                <a:path w="3816" h="3828" extrusionOk="0">
                  <a:moveTo>
                    <a:pt x="3383" y="1"/>
                  </a:moveTo>
                  <a:lnTo>
                    <a:pt x="1" y="3383"/>
                  </a:lnTo>
                  <a:lnTo>
                    <a:pt x="433" y="3828"/>
                  </a:lnTo>
                  <a:lnTo>
                    <a:pt x="3815" y="445"/>
                  </a:lnTo>
                  <a:lnTo>
                    <a:pt x="33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46"/>
            <p:cNvSpPr/>
            <p:nvPr/>
          </p:nvSpPr>
          <p:spPr>
            <a:xfrm>
              <a:off x="6411000" y="1017150"/>
              <a:ext cx="95700" cy="95700"/>
            </a:xfrm>
            <a:custGeom>
              <a:avLst/>
              <a:gdLst/>
              <a:ahLst/>
              <a:cxnLst/>
              <a:rect l="l" t="t" r="r" b="b"/>
              <a:pathLst>
                <a:path w="3828" h="3828" extrusionOk="0">
                  <a:moveTo>
                    <a:pt x="3383" y="1"/>
                  </a:moveTo>
                  <a:lnTo>
                    <a:pt x="1" y="3383"/>
                  </a:lnTo>
                  <a:lnTo>
                    <a:pt x="445" y="3828"/>
                  </a:lnTo>
                  <a:lnTo>
                    <a:pt x="3828" y="445"/>
                  </a:lnTo>
                  <a:lnTo>
                    <a:pt x="33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46"/>
            <p:cNvSpPr/>
            <p:nvPr/>
          </p:nvSpPr>
          <p:spPr>
            <a:xfrm>
              <a:off x="6336025" y="994950"/>
              <a:ext cx="138275" cy="129950"/>
            </a:xfrm>
            <a:custGeom>
              <a:avLst/>
              <a:gdLst/>
              <a:ahLst/>
              <a:cxnLst/>
              <a:rect l="l" t="t" r="r" b="b"/>
              <a:pathLst>
                <a:path w="5531" h="5198" extrusionOk="0">
                  <a:moveTo>
                    <a:pt x="926" y="0"/>
                  </a:moveTo>
                  <a:lnTo>
                    <a:pt x="0" y="1037"/>
                  </a:lnTo>
                  <a:lnTo>
                    <a:pt x="1766" y="3555"/>
                  </a:lnTo>
                  <a:lnTo>
                    <a:pt x="4555" y="5197"/>
                  </a:lnTo>
                  <a:lnTo>
                    <a:pt x="5530" y="4098"/>
                  </a:lnTo>
                  <a:cubicBezTo>
                    <a:pt x="5419" y="4061"/>
                    <a:pt x="5308" y="4024"/>
                    <a:pt x="5210" y="3987"/>
                  </a:cubicBezTo>
                  <a:cubicBezTo>
                    <a:pt x="4197" y="3568"/>
                    <a:pt x="3284" y="2926"/>
                    <a:pt x="2543" y="2136"/>
                  </a:cubicBezTo>
                  <a:cubicBezTo>
                    <a:pt x="1914" y="1494"/>
                    <a:pt x="1371" y="766"/>
                    <a:pt x="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46"/>
            <p:cNvSpPr/>
            <p:nvPr/>
          </p:nvSpPr>
          <p:spPr>
            <a:xfrm>
              <a:off x="6320600" y="1008025"/>
              <a:ext cx="138575" cy="131325"/>
            </a:xfrm>
            <a:custGeom>
              <a:avLst/>
              <a:gdLst/>
              <a:ahLst/>
              <a:cxnLst/>
              <a:rect l="l" t="t" r="r" b="b"/>
              <a:pathLst>
                <a:path w="5543" h="5253" extrusionOk="0">
                  <a:moveTo>
                    <a:pt x="502" y="0"/>
                  </a:moveTo>
                  <a:cubicBezTo>
                    <a:pt x="487" y="0"/>
                    <a:pt x="472" y="3"/>
                    <a:pt x="457" y="8"/>
                  </a:cubicBezTo>
                  <a:lnTo>
                    <a:pt x="161" y="57"/>
                  </a:lnTo>
                  <a:cubicBezTo>
                    <a:pt x="62" y="70"/>
                    <a:pt x="0" y="193"/>
                    <a:pt x="50" y="292"/>
                  </a:cubicBezTo>
                  <a:cubicBezTo>
                    <a:pt x="457" y="1107"/>
                    <a:pt x="2210" y="4267"/>
                    <a:pt x="5246" y="5242"/>
                  </a:cubicBezTo>
                  <a:cubicBezTo>
                    <a:pt x="5266" y="5249"/>
                    <a:pt x="5285" y="5253"/>
                    <a:pt x="5304" y="5253"/>
                  </a:cubicBezTo>
                  <a:cubicBezTo>
                    <a:pt x="5377" y="5253"/>
                    <a:pt x="5436" y="5197"/>
                    <a:pt x="5456" y="5118"/>
                  </a:cubicBezTo>
                  <a:lnTo>
                    <a:pt x="5530" y="4711"/>
                  </a:lnTo>
                  <a:cubicBezTo>
                    <a:pt x="5543" y="4637"/>
                    <a:pt x="5506" y="4563"/>
                    <a:pt x="5432" y="4538"/>
                  </a:cubicBezTo>
                  <a:cubicBezTo>
                    <a:pt x="3358" y="3662"/>
                    <a:pt x="1654" y="2094"/>
                    <a:pt x="630" y="94"/>
                  </a:cubicBezTo>
                  <a:cubicBezTo>
                    <a:pt x="600" y="36"/>
                    <a:pt x="556" y="0"/>
                    <a:pt x="5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46"/>
            <p:cNvSpPr/>
            <p:nvPr/>
          </p:nvSpPr>
          <p:spPr>
            <a:xfrm>
              <a:off x="5981450" y="1247675"/>
              <a:ext cx="625850" cy="483600"/>
            </a:xfrm>
            <a:custGeom>
              <a:avLst/>
              <a:gdLst/>
              <a:ahLst/>
              <a:cxnLst/>
              <a:rect l="l" t="t" r="r" b="b"/>
              <a:pathLst>
                <a:path w="25034" h="19344" extrusionOk="0">
                  <a:moveTo>
                    <a:pt x="17195" y="1"/>
                  </a:moveTo>
                  <a:cubicBezTo>
                    <a:pt x="16094" y="614"/>
                    <a:pt x="15304" y="786"/>
                    <a:pt x="14766" y="786"/>
                  </a:cubicBezTo>
                  <a:cubicBezTo>
                    <a:pt x="14080" y="786"/>
                    <a:pt x="13801" y="507"/>
                    <a:pt x="13801" y="507"/>
                  </a:cubicBezTo>
                  <a:cubicBezTo>
                    <a:pt x="5320" y="569"/>
                    <a:pt x="0" y="13085"/>
                    <a:pt x="0" y="13085"/>
                  </a:cubicBezTo>
                  <a:lnTo>
                    <a:pt x="7345" y="13085"/>
                  </a:lnTo>
                  <a:lnTo>
                    <a:pt x="7394" y="19344"/>
                  </a:lnTo>
                  <a:lnTo>
                    <a:pt x="22121" y="18813"/>
                  </a:lnTo>
                  <a:lnTo>
                    <a:pt x="19047" y="11098"/>
                  </a:lnTo>
                  <a:lnTo>
                    <a:pt x="23022" y="11098"/>
                  </a:lnTo>
                  <a:cubicBezTo>
                    <a:pt x="25034" y="704"/>
                    <a:pt x="17195" y="1"/>
                    <a:pt x="17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46"/>
            <p:cNvSpPr/>
            <p:nvPr/>
          </p:nvSpPr>
          <p:spPr>
            <a:xfrm>
              <a:off x="6226300" y="1372250"/>
              <a:ext cx="189675" cy="187100"/>
            </a:xfrm>
            <a:custGeom>
              <a:avLst/>
              <a:gdLst/>
              <a:ahLst/>
              <a:cxnLst/>
              <a:rect l="l" t="t" r="r" b="b"/>
              <a:pathLst>
                <a:path w="7587" h="7484" extrusionOk="0">
                  <a:moveTo>
                    <a:pt x="4323" y="0"/>
                  </a:moveTo>
                  <a:cubicBezTo>
                    <a:pt x="4189" y="0"/>
                    <a:pt x="4054" y="57"/>
                    <a:pt x="3957" y="178"/>
                  </a:cubicBezTo>
                  <a:lnTo>
                    <a:pt x="2834" y="1573"/>
                  </a:lnTo>
                  <a:cubicBezTo>
                    <a:pt x="2742" y="1687"/>
                    <a:pt x="2608" y="1759"/>
                    <a:pt x="2461" y="1759"/>
                  </a:cubicBezTo>
                  <a:cubicBezTo>
                    <a:pt x="2450" y="1759"/>
                    <a:pt x="2438" y="1759"/>
                    <a:pt x="2427" y="1758"/>
                  </a:cubicBezTo>
                  <a:lnTo>
                    <a:pt x="637" y="1622"/>
                  </a:lnTo>
                  <a:cubicBezTo>
                    <a:pt x="626" y="1621"/>
                    <a:pt x="616" y="1621"/>
                    <a:pt x="606" y="1621"/>
                  </a:cubicBezTo>
                  <a:cubicBezTo>
                    <a:pt x="240" y="1621"/>
                    <a:pt x="1" y="2038"/>
                    <a:pt x="205" y="2350"/>
                  </a:cubicBezTo>
                  <a:lnTo>
                    <a:pt x="1192" y="3856"/>
                  </a:lnTo>
                  <a:cubicBezTo>
                    <a:pt x="1279" y="3980"/>
                    <a:pt x="1291" y="4152"/>
                    <a:pt x="1242" y="4288"/>
                  </a:cubicBezTo>
                  <a:lnTo>
                    <a:pt x="550" y="5955"/>
                  </a:lnTo>
                  <a:cubicBezTo>
                    <a:pt x="420" y="6270"/>
                    <a:pt x="662" y="6604"/>
                    <a:pt x="983" y="6604"/>
                  </a:cubicBezTo>
                  <a:cubicBezTo>
                    <a:pt x="1027" y="6604"/>
                    <a:pt x="1072" y="6597"/>
                    <a:pt x="1118" y="6584"/>
                  </a:cubicBezTo>
                  <a:lnTo>
                    <a:pt x="2846" y="6115"/>
                  </a:lnTo>
                  <a:cubicBezTo>
                    <a:pt x="2884" y="6106"/>
                    <a:pt x="2923" y="6101"/>
                    <a:pt x="2961" y="6101"/>
                  </a:cubicBezTo>
                  <a:cubicBezTo>
                    <a:pt x="3074" y="6101"/>
                    <a:pt x="3187" y="6140"/>
                    <a:pt x="3278" y="6214"/>
                  </a:cubicBezTo>
                  <a:lnTo>
                    <a:pt x="4649" y="7374"/>
                  </a:lnTo>
                  <a:cubicBezTo>
                    <a:pt x="4739" y="7449"/>
                    <a:pt x="4844" y="7483"/>
                    <a:pt x="4948" y="7483"/>
                  </a:cubicBezTo>
                  <a:cubicBezTo>
                    <a:pt x="5183" y="7483"/>
                    <a:pt x="5409" y="7307"/>
                    <a:pt x="5426" y="7041"/>
                  </a:cubicBezTo>
                  <a:lnTo>
                    <a:pt x="5513" y="5239"/>
                  </a:lnTo>
                  <a:cubicBezTo>
                    <a:pt x="5513" y="5091"/>
                    <a:pt x="5599" y="4942"/>
                    <a:pt x="5735" y="4868"/>
                  </a:cubicBezTo>
                  <a:lnTo>
                    <a:pt x="7253" y="3918"/>
                  </a:lnTo>
                  <a:cubicBezTo>
                    <a:pt x="7586" y="3720"/>
                    <a:pt x="7549" y="3227"/>
                    <a:pt x="7191" y="3078"/>
                  </a:cubicBezTo>
                  <a:lnTo>
                    <a:pt x="5513" y="2437"/>
                  </a:lnTo>
                  <a:cubicBezTo>
                    <a:pt x="5365" y="2387"/>
                    <a:pt x="5253" y="2264"/>
                    <a:pt x="5216" y="2116"/>
                  </a:cubicBezTo>
                  <a:lnTo>
                    <a:pt x="4784" y="375"/>
                  </a:lnTo>
                  <a:cubicBezTo>
                    <a:pt x="4732" y="135"/>
                    <a:pt x="4529" y="0"/>
                    <a:pt x="4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46"/>
            <p:cNvSpPr/>
            <p:nvPr/>
          </p:nvSpPr>
          <p:spPr>
            <a:xfrm>
              <a:off x="6432925" y="1398900"/>
              <a:ext cx="21000" cy="104325"/>
            </a:xfrm>
            <a:custGeom>
              <a:avLst/>
              <a:gdLst/>
              <a:ahLst/>
              <a:cxnLst/>
              <a:rect l="l" t="t" r="r" b="b"/>
              <a:pathLst>
                <a:path w="840" h="4173" fill="none" extrusionOk="0">
                  <a:moveTo>
                    <a:pt x="840" y="0"/>
                  </a:moveTo>
                  <a:lnTo>
                    <a:pt x="0" y="4173"/>
                  </a:ln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46"/>
            <p:cNvSpPr/>
            <p:nvPr/>
          </p:nvSpPr>
          <p:spPr>
            <a:xfrm>
              <a:off x="6146850" y="1395200"/>
              <a:ext cx="50025" cy="139200"/>
            </a:xfrm>
            <a:custGeom>
              <a:avLst/>
              <a:gdLst/>
              <a:ahLst/>
              <a:cxnLst/>
              <a:rect l="l" t="t" r="r" b="b"/>
              <a:pathLst>
                <a:path w="2001" h="5568" fill="none" extrusionOk="0">
                  <a:moveTo>
                    <a:pt x="2000" y="0"/>
                  </a:moveTo>
                  <a:cubicBezTo>
                    <a:pt x="2000" y="0"/>
                    <a:pt x="581" y="2852"/>
                    <a:pt x="1" y="556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46"/>
            <p:cNvSpPr/>
            <p:nvPr/>
          </p:nvSpPr>
          <p:spPr>
            <a:xfrm>
              <a:off x="6356400" y="1422050"/>
              <a:ext cx="91350" cy="210475"/>
            </a:xfrm>
            <a:custGeom>
              <a:avLst/>
              <a:gdLst/>
              <a:ahLst/>
              <a:cxnLst/>
              <a:rect l="l" t="t" r="r" b="b"/>
              <a:pathLst>
                <a:path w="3654" h="8419" extrusionOk="0">
                  <a:moveTo>
                    <a:pt x="3654" y="0"/>
                  </a:moveTo>
                  <a:cubicBezTo>
                    <a:pt x="1728" y="1543"/>
                    <a:pt x="420" y="3728"/>
                    <a:pt x="0" y="6160"/>
                  </a:cubicBezTo>
                  <a:lnTo>
                    <a:pt x="2617" y="8419"/>
                  </a:lnTo>
                  <a:lnTo>
                    <a:pt x="3654" y="0"/>
                  </a:lnTo>
                  <a:close/>
                </a:path>
              </a:pathLst>
            </a:custGeom>
            <a:solidFill>
              <a:srgbClr val="771E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46"/>
            <p:cNvSpPr/>
            <p:nvPr/>
          </p:nvSpPr>
          <p:spPr>
            <a:xfrm>
              <a:off x="4663425" y="2742275"/>
              <a:ext cx="353350" cy="107375"/>
            </a:xfrm>
            <a:custGeom>
              <a:avLst/>
              <a:gdLst/>
              <a:ahLst/>
              <a:cxnLst/>
              <a:rect l="l" t="t" r="r" b="b"/>
              <a:pathLst>
                <a:path w="14134" h="4295" extrusionOk="0">
                  <a:moveTo>
                    <a:pt x="13620" y="1"/>
                  </a:moveTo>
                  <a:cubicBezTo>
                    <a:pt x="11384" y="1"/>
                    <a:pt x="7999" y="2307"/>
                    <a:pt x="7999" y="2307"/>
                  </a:cubicBezTo>
                  <a:cubicBezTo>
                    <a:pt x="7567" y="986"/>
                    <a:pt x="6271" y="690"/>
                    <a:pt x="6271" y="690"/>
                  </a:cubicBezTo>
                  <a:lnTo>
                    <a:pt x="766" y="2887"/>
                  </a:lnTo>
                  <a:cubicBezTo>
                    <a:pt x="309" y="3072"/>
                    <a:pt x="0" y="3529"/>
                    <a:pt x="0" y="4023"/>
                  </a:cubicBezTo>
                  <a:cubicBezTo>
                    <a:pt x="0" y="4171"/>
                    <a:pt x="124" y="4294"/>
                    <a:pt x="272" y="4294"/>
                  </a:cubicBezTo>
                  <a:lnTo>
                    <a:pt x="9159" y="4294"/>
                  </a:lnTo>
                  <a:cubicBezTo>
                    <a:pt x="9345" y="4294"/>
                    <a:pt x="9517" y="4208"/>
                    <a:pt x="9641" y="4060"/>
                  </a:cubicBezTo>
                  <a:lnTo>
                    <a:pt x="11258" y="2035"/>
                  </a:lnTo>
                  <a:lnTo>
                    <a:pt x="11196" y="3652"/>
                  </a:lnTo>
                  <a:cubicBezTo>
                    <a:pt x="11184" y="3998"/>
                    <a:pt x="11455" y="4294"/>
                    <a:pt x="11813" y="4294"/>
                  </a:cubicBezTo>
                  <a:lnTo>
                    <a:pt x="12085" y="4294"/>
                  </a:lnTo>
                  <a:cubicBezTo>
                    <a:pt x="12344" y="4294"/>
                    <a:pt x="12566" y="4134"/>
                    <a:pt x="12665" y="3899"/>
                  </a:cubicBezTo>
                  <a:lnTo>
                    <a:pt x="14134" y="48"/>
                  </a:lnTo>
                  <a:cubicBezTo>
                    <a:pt x="13972" y="16"/>
                    <a:pt x="13800" y="1"/>
                    <a:pt x="13620" y="1"/>
                  </a:cubicBezTo>
                  <a:close/>
                </a:path>
              </a:pathLst>
            </a:custGeom>
            <a:solidFill>
              <a:srgbClr val="D12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46"/>
            <p:cNvSpPr/>
            <p:nvPr/>
          </p:nvSpPr>
          <p:spPr>
            <a:xfrm>
              <a:off x="4663425" y="2283025"/>
              <a:ext cx="529575" cy="566625"/>
            </a:xfrm>
            <a:custGeom>
              <a:avLst/>
              <a:gdLst/>
              <a:ahLst/>
              <a:cxnLst/>
              <a:rect l="l" t="t" r="r" b="b"/>
              <a:pathLst>
                <a:path w="21183" h="22665" extrusionOk="0">
                  <a:moveTo>
                    <a:pt x="12974" y="1"/>
                  </a:moveTo>
                  <a:lnTo>
                    <a:pt x="7727" y="18480"/>
                  </a:lnTo>
                  <a:lnTo>
                    <a:pt x="6271" y="19060"/>
                  </a:lnTo>
                  <a:lnTo>
                    <a:pt x="766" y="21257"/>
                  </a:lnTo>
                  <a:cubicBezTo>
                    <a:pt x="309" y="21442"/>
                    <a:pt x="0" y="21899"/>
                    <a:pt x="0" y="22393"/>
                  </a:cubicBezTo>
                  <a:cubicBezTo>
                    <a:pt x="0" y="22541"/>
                    <a:pt x="124" y="22664"/>
                    <a:pt x="272" y="22664"/>
                  </a:cubicBezTo>
                  <a:lnTo>
                    <a:pt x="9159" y="22664"/>
                  </a:lnTo>
                  <a:cubicBezTo>
                    <a:pt x="9345" y="22664"/>
                    <a:pt x="9517" y="22578"/>
                    <a:pt x="9641" y="22430"/>
                  </a:cubicBezTo>
                  <a:lnTo>
                    <a:pt x="11258" y="20405"/>
                  </a:lnTo>
                  <a:lnTo>
                    <a:pt x="11196" y="22022"/>
                  </a:lnTo>
                  <a:cubicBezTo>
                    <a:pt x="11184" y="22368"/>
                    <a:pt x="11455" y="22664"/>
                    <a:pt x="11813" y="22664"/>
                  </a:cubicBezTo>
                  <a:lnTo>
                    <a:pt x="12085" y="22664"/>
                  </a:lnTo>
                  <a:cubicBezTo>
                    <a:pt x="12344" y="22664"/>
                    <a:pt x="12566" y="22504"/>
                    <a:pt x="12665" y="22269"/>
                  </a:cubicBezTo>
                  <a:lnTo>
                    <a:pt x="14134" y="18418"/>
                  </a:lnTo>
                  <a:lnTo>
                    <a:pt x="21182" y="1"/>
                  </a:ln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46"/>
            <p:cNvSpPr/>
            <p:nvPr/>
          </p:nvSpPr>
          <p:spPr>
            <a:xfrm>
              <a:off x="4663425" y="2742275"/>
              <a:ext cx="353350" cy="107375"/>
            </a:xfrm>
            <a:custGeom>
              <a:avLst/>
              <a:gdLst/>
              <a:ahLst/>
              <a:cxnLst/>
              <a:rect l="l" t="t" r="r" b="b"/>
              <a:pathLst>
                <a:path w="14134" h="4295" extrusionOk="0">
                  <a:moveTo>
                    <a:pt x="13620" y="1"/>
                  </a:moveTo>
                  <a:cubicBezTo>
                    <a:pt x="11384" y="1"/>
                    <a:pt x="7999" y="2307"/>
                    <a:pt x="7999" y="2307"/>
                  </a:cubicBezTo>
                  <a:cubicBezTo>
                    <a:pt x="7567" y="986"/>
                    <a:pt x="6271" y="690"/>
                    <a:pt x="6271" y="690"/>
                  </a:cubicBezTo>
                  <a:lnTo>
                    <a:pt x="766" y="2887"/>
                  </a:lnTo>
                  <a:cubicBezTo>
                    <a:pt x="309" y="3072"/>
                    <a:pt x="0" y="3529"/>
                    <a:pt x="0" y="4023"/>
                  </a:cubicBezTo>
                  <a:cubicBezTo>
                    <a:pt x="0" y="4171"/>
                    <a:pt x="124" y="4294"/>
                    <a:pt x="272" y="4294"/>
                  </a:cubicBezTo>
                  <a:lnTo>
                    <a:pt x="9159" y="4294"/>
                  </a:lnTo>
                  <a:cubicBezTo>
                    <a:pt x="9345" y="4294"/>
                    <a:pt x="9517" y="4208"/>
                    <a:pt x="9641" y="4060"/>
                  </a:cubicBezTo>
                  <a:lnTo>
                    <a:pt x="11258" y="2035"/>
                  </a:lnTo>
                  <a:lnTo>
                    <a:pt x="11196" y="3652"/>
                  </a:lnTo>
                  <a:cubicBezTo>
                    <a:pt x="11184" y="3998"/>
                    <a:pt x="11455" y="4294"/>
                    <a:pt x="11813" y="4294"/>
                  </a:cubicBezTo>
                  <a:lnTo>
                    <a:pt x="12085" y="4294"/>
                  </a:lnTo>
                  <a:cubicBezTo>
                    <a:pt x="12344" y="4294"/>
                    <a:pt x="12566" y="4134"/>
                    <a:pt x="12665" y="3899"/>
                  </a:cubicBezTo>
                  <a:lnTo>
                    <a:pt x="14134" y="48"/>
                  </a:lnTo>
                  <a:cubicBezTo>
                    <a:pt x="13972" y="16"/>
                    <a:pt x="13800" y="1"/>
                    <a:pt x="13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46"/>
            <p:cNvSpPr/>
            <p:nvPr/>
          </p:nvSpPr>
          <p:spPr>
            <a:xfrm>
              <a:off x="5384925" y="2512325"/>
              <a:ext cx="216350" cy="337450"/>
            </a:xfrm>
            <a:custGeom>
              <a:avLst/>
              <a:gdLst/>
              <a:ahLst/>
              <a:cxnLst/>
              <a:rect l="l" t="t" r="r" b="b"/>
              <a:pathLst>
                <a:path w="8654" h="13498" extrusionOk="0">
                  <a:moveTo>
                    <a:pt x="6506" y="0"/>
                  </a:moveTo>
                  <a:cubicBezTo>
                    <a:pt x="4777" y="1408"/>
                    <a:pt x="4321" y="6160"/>
                    <a:pt x="4321" y="6160"/>
                  </a:cubicBezTo>
                  <a:cubicBezTo>
                    <a:pt x="4036" y="6056"/>
                    <a:pt x="3739" y="6005"/>
                    <a:pt x="3442" y="6005"/>
                  </a:cubicBezTo>
                  <a:cubicBezTo>
                    <a:pt x="2927" y="6005"/>
                    <a:pt x="2414" y="6159"/>
                    <a:pt x="1975" y="6456"/>
                  </a:cubicBezTo>
                  <a:lnTo>
                    <a:pt x="161" y="12110"/>
                  </a:lnTo>
                  <a:cubicBezTo>
                    <a:pt x="0" y="12591"/>
                    <a:pt x="148" y="13110"/>
                    <a:pt x="543" y="13431"/>
                  </a:cubicBezTo>
                  <a:cubicBezTo>
                    <a:pt x="594" y="13476"/>
                    <a:pt x="658" y="13497"/>
                    <a:pt x="720" y="13497"/>
                  </a:cubicBezTo>
                  <a:cubicBezTo>
                    <a:pt x="794" y="13497"/>
                    <a:pt x="867" y="13466"/>
                    <a:pt x="914" y="13406"/>
                  </a:cubicBezTo>
                  <a:lnTo>
                    <a:pt x="6592" y="6543"/>
                  </a:lnTo>
                  <a:cubicBezTo>
                    <a:pt x="6715" y="6394"/>
                    <a:pt x="6765" y="6209"/>
                    <a:pt x="6728" y="6024"/>
                  </a:cubicBezTo>
                  <a:lnTo>
                    <a:pt x="6197" y="3494"/>
                  </a:lnTo>
                  <a:lnTo>
                    <a:pt x="7394" y="4568"/>
                  </a:lnTo>
                  <a:cubicBezTo>
                    <a:pt x="7513" y="4675"/>
                    <a:pt x="7665" y="4728"/>
                    <a:pt x="7816" y="4728"/>
                  </a:cubicBezTo>
                  <a:cubicBezTo>
                    <a:pt x="7996" y="4728"/>
                    <a:pt x="8175" y="4653"/>
                    <a:pt x="8295" y="4506"/>
                  </a:cubicBezTo>
                  <a:lnTo>
                    <a:pt x="8468" y="4296"/>
                  </a:lnTo>
                  <a:cubicBezTo>
                    <a:pt x="8629" y="4099"/>
                    <a:pt x="8653" y="3815"/>
                    <a:pt x="8530" y="3592"/>
                  </a:cubicBezTo>
                  <a:lnTo>
                    <a:pt x="6506" y="0"/>
                  </a:lnTo>
                  <a:close/>
                </a:path>
              </a:pathLst>
            </a:custGeom>
            <a:solidFill>
              <a:srgbClr val="D12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46"/>
            <p:cNvSpPr/>
            <p:nvPr/>
          </p:nvSpPr>
          <p:spPr>
            <a:xfrm>
              <a:off x="5048250" y="2082750"/>
              <a:ext cx="426800" cy="767025"/>
            </a:xfrm>
            <a:custGeom>
              <a:avLst/>
              <a:gdLst/>
              <a:ahLst/>
              <a:cxnLst/>
              <a:rect l="l" t="t" r="r" b="b"/>
              <a:pathLst>
                <a:path w="17072" h="30681" extrusionOk="0">
                  <a:moveTo>
                    <a:pt x="5234" y="1"/>
                  </a:moveTo>
                  <a:lnTo>
                    <a:pt x="0" y="6321"/>
                  </a:lnTo>
                  <a:lnTo>
                    <a:pt x="10887" y="22158"/>
                  </a:lnTo>
                  <a:lnTo>
                    <a:pt x="10406" y="23639"/>
                  </a:lnTo>
                  <a:lnTo>
                    <a:pt x="8579" y="29293"/>
                  </a:lnTo>
                  <a:cubicBezTo>
                    <a:pt x="8431" y="29774"/>
                    <a:pt x="8579" y="30293"/>
                    <a:pt x="8962" y="30614"/>
                  </a:cubicBezTo>
                  <a:cubicBezTo>
                    <a:pt x="9012" y="30659"/>
                    <a:pt x="9076" y="30680"/>
                    <a:pt x="9139" y="30680"/>
                  </a:cubicBezTo>
                  <a:cubicBezTo>
                    <a:pt x="9215" y="30680"/>
                    <a:pt x="9291" y="30649"/>
                    <a:pt x="9344" y="30589"/>
                  </a:cubicBezTo>
                  <a:lnTo>
                    <a:pt x="15010" y="23738"/>
                  </a:lnTo>
                  <a:cubicBezTo>
                    <a:pt x="15134" y="23590"/>
                    <a:pt x="15183" y="23392"/>
                    <a:pt x="15146" y="23207"/>
                  </a:cubicBezTo>
                  <a:lnTo>
                    <a:pt x="14615" y="20677"/>
                  </a:lnTo>
                  <a:lnTo>
                    <a:pt x="15813" y="21751"/>
                  </a:lnTo>
                  <a:cubicBezTo>
                    <a:pt x="15937" y="21858"/>
                    <a:pt x="16089" y="21911"/>
                    <a:pt x="16240" y="21911"/>
                  </a:cubicBezTo>
                  <a:cubicBezTo>
                    <a:pt x="16418" y="21911"/>
                    <a:pt x="16593" y="21836"/>
                    <a:pt x="16714" y="21689"/>
                  </a:cubicBezTo>
                  <a:lnTo>
                    <a:pt x="16887" y="21479"/>
                  </a:lnTo>
                  <a:cubicBezTo>
                    <a:pt x="17047" y="21282"/>
                    <a:pt x="17072" y="20998"/>
                    <a:pt x="16948" y="20775"/>
                  </a:cubicBezTo>
                  <a:lnTo>
                    <a:pt x="14924" y="17183"/>
                  </a:lnTo>
                  <a:lnTo>
                    <a:pt x="5234" y="1"/>
                  </a:ln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46"/>
            <p:cNvSpPr/>
            <p:nvPr/>
          </p:nvSpPr>
          <p:spPr>
            <a:xfrm>
              <a:off x="5259025" y="2512325"/>
              <a:ext cx="216025" cy="337450"/>
            </a:xfrm>
            <a:custGeom>
              <a:avLst/>
              <a:gdLst/>
              <a:ahLst/>
              <a:cxnLst/>
              <a:rect l="l" t="t" r="r" b="b"/>
              <a:pathLst>
                <a:path w="8641" h="13498" extrusionOk="0">
                  <a:moveTo>
                    <a:pt x="6493" y="0"/>
                  </a:moveTo>
                  <a:cubicBezTo>
                    <a:pt x="4765" y="1408"/>
                    <a:pt x="4320" y="6160"/>
                    <a:pt x="4320" y="6160"/>
                  </a:cubicBezTo>
                  <a:cubicBezTo>
                    <a:pt x="4032" y="6056"/>
                    <a:pt x="3731" y="6005"/>
                    <a:pt x="3433" y="6005"/>
                  </a:cubicBezTo>
                  <a:cubicBezTo>
                    <a:pt x="2916" y="6005"/>
                    <a:pt x="2406" y="6159"/>
                    <a:pt x="1975" y="6456"/>
                  </a:cubicBezTo>
                  <a:lnTo>
                    <a:pt x="148" y="12110"/>
                  </a:lnTo>
                  <a:cubicBezTo>
                    <a:pt x="0" y="12591"/>
                    <a:pt x="148" y="13110"/>
                    <a:pt x="531" y="13431"/>
                  </a:cubicBezTo>
                  <a:cubicBezTo>
                    <a:pt x="581" y="13476"/>
                    <a:pt x="645" y="13497"/>
                    <a:pt x="708" y="13497"/>
                  </a:cubicBezTo>
                  <a:cubicBezTo>
                    <a:pt x="784" y="13497"/>
                    <a:pt x="860" y="13466"/>
                    <a:pt x="913" y="13406"/>
                  </a:cubicBezTo>
                  <a:lnTo>
                    <a:pt x="6579" y="6555"/>
                  </a:lnTo>
                  <a:cubicBezTo>
                    <a:pt x="6703" y="6407"/>
                    <a:pt x="6752" y="6209"/>
                    <a:pt x="6715" y="6024"/>
                  </a:cubicBezTo>
                  <a:lnTo>
                    <a:pt x="6184" y="3494"/>
                  </a:lnTo>
                  <a:lnTo>
                    <a:pt x="7382" y="4568"/>
                  </a:lnTo>
                  <a:cubicBezTo>
                    <a:pt x="7506" y="4675"/>
                    <a:pt x="7658" y="4728"/>
                    <a:pt x="7809" y="4728"/>
                  </a:cubicBezTo>
                  <a:cubicBezTo>
                    <a:pt x="7987" y="4728"/>
                    <a:pt x="8162" y="4653"/>
                    <a:pt x="8283" y="4506"/>
                  </a:cubicBezTo>
                  <a:lnTo>
                    <a:pt x="8456" y="4296"/>
                  </a:lnTo>
                  <a:cubicBezTo>
                    <a:pt x="8616" y="4099"/>
                    <a:pt x="8641" y="3815"/>
                    <a:pt x="8517" y="3592"/>
                  </a:cubicBezTo>
                  <a:lnTo>
                    <a:pt x="64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46"/>
            <p:cNvSpPr/>
            <p:nvPr/>
          </p:nvSpPr>
          <p:spPr>
            <a:xfrm>
              <a:off x="4582250" y="1005075"/>
              <a:ext cx="262950" cy="195100"/>
            </a:xfrm>
            <a:custGeom>
              <a:avLst/>
              <a:gdLst/>
              <a:ahLst/>
              <a:cxnLst/>
              <a:rect l="l" t="t" r="r" b="b"/>
              <a:pathLst>
                <a:path w="10518" h="7804" extrusionOk="0">
                  <a:moveTo>
                    <a:pt x="8020" y="0"/>
                  </a:moveTo>
                  <a:cubicBezTo>
                    <a:pt x="7117" y="0"/>
                    <a:pt x="6753" y="607"/>
                    <a:pt x="6753" y="607"/>
                  </a:cubicBezTo>
                  <a:cubicBezTo>
                    <a:pt x="6271" y="501"/>
                    <a:pt x="5843" y="455"/>
                    <a:pt x="5465" y="455"/>
                  </a:cubicBezTo>
                  <a:cubicBezTo>
                    <a:pt x="2848" y="455"/>
                    <a:pt x="2556" y="2669"/>
                    <a:pt x="2556" y="2669"/>
                  </a:cubicBezTo>
                  <a:cubicBezTo>
                    <a:pt x="1" y="6261"/>
                    <a:pt x="4185" y="7804"/>
                    <a:pt x="4185" y="7804"/>
                  </a:cubicBezTo>
                  <a:lnTo>
                    <a:pt x="9049" y="3101"/>
                  </a:lnTo>
                  <a:cubicBezTo>
                    <a:pt x="10518" y="1731"/>
                    <a:pt x="9394" y="274"/>
                    <a:pt x="8604" y="77"/>
                  </a:cubicBezTo>
                  <a:cubicBezTo>
                    <a:pt x="8389" y="23"/>
                    <a:pt x="8195" y="0"/>
                    <a:pt x="8020" y="0"/>
                  </a:cubicBezTo>
                  <a:close/>
                </a:path>
              </a:pathLst>
            </a:custGeom>
            <a:solidFill>
              <a:srgbClr val="8A6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46"/>
            <p:cNvSpPr/>
            <p:nvPr/>
          </p:nvSpPr>
          <p:spPr>
            <a:xfrm>
              <a:off x="4620525" y="1028075"/>
              <a:ext cx="195675" cy="178025"/>
            </a:xfrm>
            <a:custGeom>
              <a:avLst/>
              <a:gdLst/>
              <a:ahLst/>
              <a:cxnLst/>
              <a:rect l="l" t="t" r="r" b="b"/>
              <a:pathLst>
                <a:path w="7827" h="7121" extrusionOk="0">
                  <a:moveTo>
                    <a:pt x="3894" y="0"/>
                  </a:moveTo>
                  <a:cubicBezTo>
                    <a:pt x="2400" y="0"/>
                    <a:pt x="1242" y="1032"/>
                    <a:pt x="704" y="2415"/>
                  </a:cubicBezTo>
                  <a:cubicBezTo>
                    <a:pt x="0" y="4181"/>
                    <a:pt x="877" y="6193"/>
                    <a:pt x="2654" y="6884"/>
                  </a:cubicBezTo>
                  <a:cubicBezTo>
                    <a:pt x="3067" y="7044"/>
                    <a:pt x="3492" y="7120"/>
                    <a:pt x="3909" y="7120"/>
                  </a:cubicBezTo>
                  <a:cubicBezTo>
                    <a:pt x="5290" y="7120"/>
                    <a:pt x="6595" y="6289"/>
                    <a:pt x="7135" y="4934"/>
                  </a:cubicBezTo>
                  <a:cubicBezTo>
                    <a:pt x="7826" y="3156"/>
                    <a:pt x="7024" y="971"/>
                    <a:pt x="5247" y="268"/>
                  </a:cubicBezTo>
                  <a:cubicBezTo>
                    <a:pt x="4773" y="84"/>
                    <a:pt x="4320" y="0"/>
                    <a:pt x="3894" y="0"/>
                  </a:cubicBezTo>
                  <a:close/>
                </a:path>
              </a:pathLst>
            </a:custGeom>
            <a:solidFill>
              <a:srgbClr val="8A6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46"/>
            <p:cNvSpPr/>
            <p:nvPr/>
          </p:nvSpPr>
          <p:spPr>
            <a:xfrm>
              <a:off x="4803525" y="1133800"/>
              <a:ext cx="16375" cy="36450"/>
            </a:xfrm>
            <a:custGeom>
              <a:avLst/>
              <a:gdLst/>
              <a:ahLst/>
              <a:cxnLst/>
              <a:rect l="l" t="t" r="r" b="b"/>
              <a:pathLst>
                <a:path w="655" h="1458" extrusionOk="0">
                  <a:moveTo>
                    <a:pt x="74" y="1"/>
                  </a:moveTo>
                  <a:lnTo>
                    <a:pt x="0" y="1458"/>
                  </a:lnTo>
                  <a:cubicBezTo>
                    <a:pt x="0" y="1458"/>
                    <a:pt x="655" y="1371"/>
                    <a:pt x="531" y="1186"/>
                  </a:cubicBezTo>
                  <a:cubicBezTo>
                    <a:pt x="346" y="803"/>
                    <a:pt x="198" y="408"/>
                    <a:pt x="74"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46"/>
            <p:cNvSpPr/>
            <p:nvPr/>
          </p:nvSpPr>
          <p:spPr>
            <a:xfrm>
              <a:off x="4607250" y="1065525"/>
              <a:ext cx="201225" cy="424425"/>
            </a:xfrm>
            <a:custGeom>
              <a:avLst/>
              <a:gdLst/>
              <a:ahLst/>
              <a:cxnLst/>
              <a:rect l="l" t="t" r="r" b="b"/>
              <a:pathLst>
                <a:path w="8049" h="16977" extrusionOk="0">
                  <a:moveTo>
                    <a:pt x="6080" y="1"/>
                  </a:moveTo>
                  <a:cubicBezTo>
                    <a:pt x="3339" y="1"/>
                    <a:pt x="3296" y="3818"/>
                    <a:pt x="3296" y="3818"/>
                  </a:cubicBezTo>
                  <a:lnTo>
                    <a:pt x="2827" y="6262"/>
                  </a:lnTo>
                  <a:cubicBezTo>
                    <a:pt x="2827" y="6361"/>
                    <a:pt x="2803" y="6448"/>
                    <a:pt x="2778" y="6534"/>
                  </a:cubicBezTo>
                  <a:cubicBezTo>
                    <a:pt x="2013" y="7978"/>
                    <a:pt x="1" y="8558"/>
                    <a:pt x="1" y="8558"/>
                  </a:cubicBezTo>
                  <a:lnTo>
                    <a:pt x="3013" y="16977"/>
                  </a:lnTo>
                  <a:lnTo>
                    <a:pt x="6889" y="10842"/>
                  </a:lnTo>
                  <a:lnTo>
                    <a:pt x="7592" y="8484"/>
                  </a:lnTo>
                  <a:cubicBezTo>
                    <a:pt x="5852" y="8435"/>
                    <a:pt x="5432" y="7287"/>
                    <a:pt x="5494" y="6657"/>
                  </a:cubicBezTo>
                  <a:cubicBezTo>
                    <a:pt x="5518" y="6349"/>
                    <a:pt x="5605" y="6040"/>
                    <a:pt x="5753" y="5769"/>
                  </a:cubicBezTo>
                  <a:lnTo>
                    <a:pt x="6456" y="6139"/>
                  </a:lnTo>
                  <a:cubicBezTo>
                    <a:pt x="6591" y="6206"/>
                    <a:pt x="6731" y="6237"/>
                    <a:pt x="6868" y="6237"/>
                  </a:cubicBezTo>
                  <a:cubicBezTo>
                    <a:pt x="7334" y="6237"/>
                    <a:pt x="7764" y="5877"/>
                    <a:pt x="7802" y="5361"/>
                  </a:cubicBezTo>
                  <a:lnTo>
                    <a:pt x="8049" y="510"/>
                  </a:lnTo>
                  <a:cubicBezTo>
                    <a:pt x="7273" y="151"/>
                    <a:pt x="6624" y="1"/>
                    <a:pt x="6080"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46"/>
            <p:cNvSpPr/>
            <p:nvPr/>
          </p:nvSpPr>
          <p:spPr>
            <a:xfrm>
              <a:off x="4727300" y="1192750"/>
              <a:ext cx="23775" cy="39225"/>
            </a:xfrm>
            <a:custGeom>
              <a:avLst/>
              <a:gdLst/>
              <a:ahLst/>
              <a:cxnLst/>
              <a:rect l="l" t="t" r="r" b="b"/>
              <a:pathLst>
                <a:path w="951" h="1569" extrusionOk="0">
                  <a:moveTo>
                    <a:pt x="149" y="1"/>
                  </a:moveTo>
                  <a:cubicBezTo>
                    <a:pt x="0" y="581"/>
                    <a:pt x="210" y="1198"/>
                    <a:pt x="692" y="1568"/>
                  </a:cubicBezTo>
                  <a:cubicBezTo>
                    <a:pt x="716" y="1260"/>
                    <a:pt x="803" y="951"/>
                    <a:pt x="951" y="680"/>
                  </a:cubicBezTo>
                  <a:lnTo>
                    <a:pt x="149" y="1"/>
                  </a:lnTo>
                  <a:close/>
                </a:path>
              </a:pathLst>
            </a:custGeom>
            <a:solidFill>
              <a:srgbClr val="FD76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46"/>
            <p:cNvSpPr/>
            <p:nvPr/>
          </p:nvSpPr>
          <p:spPr>
            <a:xfrm>
              <a:off x="4668875" y="1114700"/>
              <a:ext cx="48875" cy="41600"/>
            </a:xfrm>
            <a:custGeom>
              <a:avLst/>
              <a:gdLst/>
              <a:ahLst/>
              <a:cxnLst/>
              <a:rect l="l" t="t" r="r" b="b"/>
              <a:pathLst>
                <a:path w="1955" h="1664" extrusionOk="0">
                  <a:moveTo>
                    <a:pt x="1005" y="1"/>
                  </a:moveTo>
                  <a:cubicBezTo>
                    <a:pt x="449" y="1"/>
                    <a:pt x="0" y="585"/>
                    <a:pt x="251" y="1160"/>
                  </a:cubicBezTo>
                  <a:cubicBezTo>
                    <a:pt x="392" y="1496"/>
                    <a:pt x="702" y="1663"/>
                    <a:pt x="1013" y="1663"/>
                  </a:cubicBezTo>
                  <a:cubicBezTo>
                    <a:pt x="1329" y="1663"/>
                    <a:pt x="1645" y="1490"/>
                    <a:pt x="1782" y="1148"/>
                  </a:cubicBezTo>
                  <a:cubicBezTo>
                    <a:pt x="1955" y="716"/>
                    <a:pt x="1745" y="234"/>
                    <a:pt x="1313" y="61"/>
                  </a:cubicBezTo>
                  <a:cubicBezTo>
                    <a:pt x="1209" y="20"/>
                    <a:pt x="1105" y="1"/>
                    <a:pt x="1005"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46"/>
            <p:cNvSpPr/>
            <p:nvPr/>
          </p:nvSpPr>
          <p:spPr>
            <a:xfrm>
              <a:off x="4682850" y="1119925"/>
              <a:ext cx="19175" cy="18550"/>
            </a:xfrm>
            <a:custGeom>
              <a:avLst/>
              <a:gdLst/>
              <a:ahLst/>
              <a:cxnLst/>
              <a:rect l="l" t="t" r="r" b="b"/>
              <a:pathLst>
                <a:path w="767" h="742" fill="none" extrusionOk="0">
                  <a:moveTo>
                    <a:pt x="766" y="284"/>
                  </a:moveTo>
                  <a:cubicBezTo>
                    <a:pt x="766" y="284"/>
                    <a:pt x="75" y="1"/>
                    <a:pt x="1" y="741"/>
                  </a:cubicBezTo>
                </a:path>
              </a:pathLst>
            </a:custGeom>
            <a:noFill/>
            <a:ln w="2475" cap="rnd" cmpd="sng">
              <a:solidFill>
                <a:srgbClr val="F6695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46"/>
            <p:cNvSpPr/>
            <p:nvPr/>
          </p:nvSpPr>
          <p:spPr>
            <a:xfrm>
              <a:off x="4689025" y="1127325"/>
              <a:ext cx="10825" cy="19175"/>
            </a:xfrm>
            <a:custGeom>
              <a:avLst/>
              <a:gdLst/>
              <a:ahLst/>
              <a:cxnLst/>
              <a:rect l="l" t="t" r="r" b="b"/>
              <a:pathLst>
                <a:path w="433" h="767" fill="none" extrusionOk="0">
                  <a:moveTo>
                    <a:pt x="62" y="1"/>
                  </a:moveTo>
                  <a:cubicBezTo>
                    <a:pt x="62" y="1"/>
                    <a:pt x="1" y="630"/>
                    <a:pt x="433" y="766"/>
                  </a:cubicBezTo>
                </a:path>
              </a:pathLst>
            </a:custGeom>
            <a:noFill/>
            <a:ln w="2475" cap="rnd" cmpd="sng">
              <a:solidFill>
                <a:srgbClr val="F6695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46"/>
            <p:cNvSpPr/>
            <p:nvPr/>
          </p:nvSpPr>
          <p:spPr>
            <a:xfrm>
              <a:off x="4675750" y="1041225"/>
              <a:ext cx="139525" cy="102175"/>
            </a:xfrm>
            <a:custGeom>
              <a:avLst/>
              <a:gdLst/>
              <a:ahLst/>
              <a:cxnLst/>
              <a:rect l="l" t="t" r="r" b="b"/>
              <a:pathLst>
                <a:path w="5581" h="4087" extrusionOk="0">
                  <a:moveTo>
                    <a:pt x="5099" y="1"/>
                  </a:moveTo>
                  <a:lnTo>
                    <a:pt x="1" y="1050"/>
                  </a:lnTo>
                  <a:lnTo>
                    <a:pt x="519" y="2865"/>
                  </a:lnTo>
                  <a:cubicBezTo>
                    <a:pt x="519" y="2865"/>
                    <a:pt x="754" y="2939"/>
                    <a:pt x="890" y="2963"/>
                  </a:cubicBezTo>
                  <a:cubicBezTo>
                    <a:pt x="1087" y="3013"/>
                    <a:pt x="1297" y="2988"/>
                    <a:pt x="1383" y="3272"/>
                  </a:cubicBezTo>
                  <a:cubicBezTo>
                    <a:pt x="1408" y="3482"/>
                    <a:pt x="1408" y="3704"/>
                    <a:pt x="1383" y="3914"/>
                  </a:cubicBezTo>
                  <a:cubicBezTo>
                    <a:pt x="1383" y="4013"/>
                    <a:pt x="1458" y="4087"/>
                    <a:pt x="1556" y="4087"/>
                  </a:cubicBezTo>
                  <a:lnTo>
                    <a:pt x="1741" y="4087"/>
                  </a:lnTo>
                  <a:cubicBezTo>
                    <a:pt x="1828" y="4087"/>
                    <a:pt x="1914" y="4013"/>
                    <a:pt x="1914" y="3914"/>
                  </a:cubicBezTo>
                  <a:lnTo>
                    <a:pt x="1914" y="2297"/>
                  </a:lnTo>
                  <a:cubicBezTo>
                    <a:pt x="1914" y="2139"/>
                    <a:pt x="2028" y="2022"/>
                    <a:pt x="2179" y="2022"/>
                  </a:cubicBezTo>
                  <a:cubicBezTo>
                    <a:pt x="2193" y="2022"/>
                    <a:pt x="2208" y="2023"/>
                    <a:pt x="2223" y="2025"/>
                  </a:cubicBezTo>
                  <a:cubicBezTo>
                    <a:pt x="2505" y="2071"/>
                    <a:pt x="2945" y="2124"/>
                    <a:pt x="3422" y="2124"/>
                  </a:cubicBezTo>
                  <a:cubicBezTo>
                    <a:pt x="4241" y="2124"/>
                    <a:pt x="5167" y="1966"/>
                    <a:pt x="5580" y="1334"/>
                  </a:cubicBezTo>
                  <a:lnTo>
                    <a:pt x="5099" y="1"/>
                  </a:lnTo>
                  <a:close/>
                </a:path>
              </a:pathLst>
            </a:custGeom>
            <a:solidFill>
              <a:srgbClr val="8A6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46"/>
            <p:cNvSpPr/>
            <p:nvPr/>
          </p:nvSpPr>
          <p:spPr>
            <a:xfrm>
              <a:off x="4400800" y="1254475"/>
              <a:ext cx="561375" cy="325525"/>
            </a:xfrm>
            <a:custGeom>
              <a:avLst/>
              <a:gdLst/>
              <a:ahLst/>
              <a:cxnLst/>
              <a:rect l="l" t="t" r="r" b="b"/>
              <a:pathLst>
                <a:path w="22455" h="13021" extrusionOk="0">
                  <a:moveTo>
                    <a:pt x="9803" y="0"/>
                  </a:moveTo>
                  <a:cubicBezTo>
                    <a:pt x="7401" y="0"/>
                    <a:pt x="1247" y="1494"/>
                    <a:pt x="1247" y="1494"/>
                  </a:cubicBezTo>
                  <a:lnTo>
                    <a:pt x="0" y="8061"/>
                  </a:lnTo>
                  <a:lnTo>
                    <a:pt x="5481" y="8765"/>
                  </a:lnTo>
                  <a:cubicBezTo>
                    <a:pt x="4839" y="10295"/>
                    <a:pt x="4407" y="12801"/>
                    <a:pt x="4407" y="12949"/>
                  </a:cubicBezTo>
                  <a:cubicBezTo>
                    <a:pt x="4407" y="13003"/>
                    <a:pt x="5540" y="13021"/>
                    <a:pt x="7051" y="13021"/>
                  </a:cubicBezTo>
                  <a:cubicBezTo>
                    <a:pt x="10072" y="13021"/>
                    <a:pt x="14603" y="12949"/>
                    <a:pt x="14603" y="12949"/>
                  </a:cubicBezTo>
                  <a:lnTo>
                    <a:pt x="14603" y="10777"/>
                  </a:lnTo>
                  <a:lnTo>
                    <a:pt x="20084" y="10777"/>
                  </a:lnTo>
                  <a:cubicBezTo>
                    <a:pt x="22454" y="926"/>
                    <a:pt x="13999" y="13"/>
                    <a:pt x="13999" y="13"/>
                  </a:cubicBezTo>
                  <a:cubicBezTo>
                    <a:pt x="13274" y="461"/>
                    <a:pt x="12605" y="611"/>
                    <a:pt x="12034" y="611"/>
                  </a:cubicBezTo>
                  <a:cubicBezTo>
                    <a:pt x="10893" y="611"/>
                    <a:pt x="10147" y="13"/>
                    <a:pt x="10147" y="13"/>
                  </a:cubicBezTo>
                  <a:cubicBezTo>
                    <a:pt x="10044" y="4"/>
                    <a:pt x="9928" y="0"/>
                    <a:pt x="98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46"/>
            <p:cNvSpPr/>
            <p:nvPr/>
          </p:nvSpPr>
          <p:spPr>
            <a:xfrm>
              <a:off x="4673300" y="1447975"/>
              <a:ext cx="106800" cy="132100"/>
            </a:xfrm>
            <a:custGeom>
              <a:avLst/>
              <a:gdLst/>
              <a:ahLst/>
              <a:cxnLst/>
              <a:rect l="l" t="t" r="r" b="b"/>
              <a:pathLst>
                <a:path w="4272" h="5284" extrusionOk="0">
                  <a:moveTo>
                    <a:pt x="4271" y="0"/>
                  </a:moveTo>
                  <a:cubicBezTo>
                    <a:pt x="4271" y="0"/>
                    <a:pt x="321" y="3728"/>
                    <a:pt x="0" y="5283"/>
                  </a:cubicBezTo>
                  <a:lnTo>
                    <a:pt x="2889" y="5209"/>
                  </a:lnTo>
                  <a:lnTo>
                    <a:pt x="4271" y="0"/>
                  </a:lnTo>
                  <a:close/>
                </a:path>
              </a:pathLst>
            </a:custGeom>
            <a:solidFill>
              <a:srgbClr val="771E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46"/>
            <p:cNvSpPr/>
            <p:nvPr/>
          </p:nvSpPr>
          <p:spPr>
            <a:xfrm>
              <a:off x="4739025" y="1523875"/>
              <a:ext cx="157400" cy="56200"/>
            </a:xfrm>
            <a:custGeom>
              <a:avLst/>
              <a:gdLst/>
              <a:ahLst/>
              <a:cxnLst/>
              <a:rect l="l" t="t" r="r" b="b"/>
              <a:pathLst>
                <a:path w="6296" h="2248" extrusionOk="0">
                  <a:moveTo>
                    <a:pt x="828" y="1"/>
                  </a:moveTo>
                  <a:lnTo>
                    <a:pt x="0" y="2247"/>
                  </a:lnTo>
                  <a:lnTo>
                    <a:pt x="5308" y="2247"/>
                  </a:lnTo>
                  <a:lnTo>
                    <a:pt x="6296" y="1"/>
                  </a:ln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46"/>
            <p:cNvSpPr/>
            <p:nvPr/>
          </p:nvSpPr>
          <p:spPr>
            <a:xfrm>
              <a:off x="4759700" y="1422650"/>
              <a:ext cx="26250" cy="90150"/>
            </a:xfrm>
            <a:custGeom>
              <a:avLst/>
              <a:gdLst/>
              <a:ahLst/>
              <a:cxnLst/>
              <a:rect l="l" t="t" r="r" b="b"/>
              <a:pathLst>
                <a:path w="1050" h="3606" fill="none" extrusionOk="0">
                  <a:moveTo>
                    <a:pt x="1050" y="1"/>
                  </a:moveTo>
                  <a:lnTo>
                    <a:pt x="1" y="3605"/>
                  </a:ln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46"/>
            <p:cNvSpPr/>
            <p:nvPr/>
          </p:nvSpPr>
          <p:spPr>
            <a:xfrm>
              <a:off x="4747075" y="1496725"/>
              <a:ext cx="172200" cy="34600"/>
            </a:xfrm>
            <a:custGeom>
              <a:avLst/>
              <a:gdLst/>
              <a:ahLst/>
              <a:cxnLst/>
              <a:rect l="l" t="t" r="r" b="b"/>
              <a:pathLst>
                <a:path w="6888" h="1384" extrusionOk="0">
                  <a:moveTo>
                    <a:pt x="506" y="0"/>
                  </a:moveTo>
                  <a:cubicBezTo>
                    <a:pt x="345" y="13"/>
                    <a:pt x="222" y="112"/>
                    <a:pt x="185" y="272"/>
                  </a:cubicBezTo>
                  <a:lnTo>
                    <a:pt x="36" y="1124"/>
                  </a:lnTo>
                  <a:cubicBezTo>
                    <a:pt x="1" y="1254"/>
                    <a:pt x="90" y="1384"/>
                    <a:pt x="228" y="1384"/>
                  </a:cubicBezTo>
                  <a:cubicBezTo>
                    <a:pt x="234" y="1384"/>
                    <a:pt x="240" y="1383"/>
                    <a:pt x="246" y="1383"/>
                  </a:cubicBezTo>
                  <a:lnTo>
                    <a:pt x="6381" y="1383"/>
                  </a:lnTo>
                  <a:cubicBezTo>
                    <a:pt x="6542" y="1383"/>
                    <a:pt x="6665" y="1272"/>
                    <a:pt x="6690" y="1124"/>
                  </a:cubicBezTo>
                  <a:lnTo>
                    <a:pt x="6863" y="272"/>
                  </a:lnTo>
                  <a:cubicBezTo>
                    <a:pt x="6887" y="136"/>
                    <a:pt x="6789" y="0"/>
                    <a:pt x="6640" y="0"/>
                  </a:cubicBezTo>
                  <a:close/>
                </a:path>
              </a:pathLst>
            </a:custGeom>
            <a:solidFill>
              <a:srgbClr val="DD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46"/>
            <p:cNvSpPr/>
            <p:nvPr/>
          </p:nvSpPr>
          <p:spPr>
            <a:xfrm>
              <a:off x="4271200" y="979150"/>
              <a:ext cx="204925" cy="468850"/>
            </a:xfrm>
            <a:custGeom>
              <a:avLst/>
              <a:gdLst/>
              <a:ahLst/>
              <a:cxnLst/>
              <a:rect l="l" t="t" r="r" b="b"/>
              <a:pathLst>
                <a:path w="8197" h="18754" extrusionOk="0">
                  <a:moveTo>
                    <a:pt x="5929" y="0"/>
                  </a:moveTo>
                  <a:cubicBezTo>
                    <a:pt x="5434" y="0"/>
                    <a:pt x="3227" y="1460"/>
                    <a:pt x="2938" y="2496"/>
                  </a:cubicBezTo>
                  <a:cubicBezTo>
                    <a:pt x="2642" y="3558"/>
                    <a:pt x="2802" y="5446"/>
                    <a:pt x="2802" y="5446"/>
                  </a:cubicBezTo>
                  <a:lnTo>
                    <a:pt x="469" y="14248"/>
                  </a:lnTo>
                  <a:cubicBezTo>
                    <a:pt x="0" y="16025"/>
                    <a:pt x="1123" y="17827"/>
                    <a:pt x="2926" y="18198"/>
                  </a:cubicBezTo>
                  <a:lnTo>
                    <a:pt x="5579" y="18753"/>
                  </a:lnTo>
                  <a:lnTo>
                    <a:pt x="6444" y="12495"/>
                  </a:lnTo>
                  <a:lnTo>
                    <a:pt x="6444" y="12495"/>
                  </a:lnTo>
                  <a:lnTo>
                    <a:pt x="5197" y="12680"/>
                  </a:lnTo>
                  <a:lnTo>
                    <a:pt x="5370" y="5434"/>
                  </a:lnTo>
                  <a:cubicBezTo>
                    <a:pt x="5975" y="4965"/>
                    <a:pt x="6765" y="3348"/>
                    <a:pt x="7098" y="2953"/>
                  </a:cubicBezTo>
                  <a:cubicBezTo>
                    <a:pt x="7431" y="2546"/>
                    <a:pt x="8196" y="1817"/>
                    <a:pt x="7987" y="1570"/>
                  </a:cubicBezTo>
                  <a:cubicBezTo>
                    <a:pt x="7956" y="1534"/>
                    <a:pt x="7896" y="1518"/>
                    <a:pt x="7818" y="1518"/>
                  </a:cubicBezTo>
                  <a:cubicBezTo>
                    <a:pt x="7400" y="1518"/>
                    <a:pt x="6444" y="1965"/>
                    <a:pt x="6444" y="1965"/>
                  </a:cubicBezTo>
                  <a:cubicBezTo>
                    <a:pt x="6518" y="1398"/>
                    <a:pt x="6382" y="77"/>
                    <a:pt x="5962" y="3"/>
                  </a:cubicBezTo>
                  <a:cubicBezTo>
                    <a:pt x="5952" y="1"/>
                    <a:pt x="5941" y="0"/>
                    <a:pt x="5929" y="0"/>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46"/>
            <p:cNvSpPr/>
            <p:nvPr/>
          </p:nvSpPr>
          <p:spPr>
            <a:xfrm>
              <a:off x="4272125" y="1331925"/>
              <a:ext cx="66050" cy="99400"/>
            </a:xfrm>
            <a:custGeom>
              <a:avLst/>
              <a:gdLst/>
              <a:ahLst/>
              <a:cxnLst/>
              <a:rect l="l" t="t" r="r" b="b"/>
              <a:pathLst>
                <a:path w="2642" h="3976" extrusionOk="0">
                  <a:moveTo>
                    <a:pt x="457" y="1"/>
                  </a:moveTo>
                  <a:lnTo>
                    <a:pt x="432" y="124"/>
                  </a:lnTo>
                  <a:cubicBezTo>
                    <a:pt x="0" y="1754"/>
                    <a:pt x="901" y="3432"/>
                    <a:pt x="2481" y="3976"/>
                  </a:cubicBezTo>
                  <a:cubicBezTo>
                    <a:pt x="2642" y="3037"/>
                    <a:pt x="2580" y="1963"/>
                    <a:pt x="2099" y="1112"/>
                  </a:cubicBezTo>
                  <a:cubicBezTo>
                    <a:pt x="1889" y="717"/>
                    <a:pt x="1555" y="383"/>
                    <a:pt x="1148" y="186"/>
                  </a:cubicBezTo>
                  <a:cubicBezTo>
                    <a:pt x="926" y="87"/>
                    <a:pt x="691" y="25"/>
                    <a:pt x="457" y="1"/>
                  </a:cubicBezTo>
                  <a:close/>
                </a:path>
              </a:pathLst>
            </a:custGeom>
            <a:solidFill>
              <a:srgbClr val="FD76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46"/>
            <p:cNvSpPr/>
            <p:nvPr/>
          </p:nvSpPr>
          <p:spPr>
            <a:xfrm>
              <a:off x="4517150" y="1404150"/>
              <a:ext cx="46000" cy="140425"/>
            </a:xfrm>
            <a:custGeom>
              <a:avLst/>
              <a:gdLst/>
              <a:ahLst/>
              <a:cxnLst/>
              <a:rect l="l" t="t" r="r" b="b"/>
              <a:pathLst>
                <a:path w="1840" h="5617" fill="none" extrusionOk="0">
                  <a:moveTo>
                    <a:pt x="1839" y="0"/>
                  </a:moveTo>
                  <a:cubicBezTo>
                    <a:pt x="1839" y="0"/>
                    <a:pt x="247" y="4271"/>
                    <a:pt x="0" y="561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46"/>
            <p:cNvSpPr/>
            <p:nvPr/>
          </p:nvSpPr>
          <p:spPr>
            <a:xfrm>
              <a:off x="4418400" y="1422650"/>
              <a:ext cx="137950" cy="50950"/>
            </a:xfrm>
            <a:custGeom>
              <a:avLst/>
              <a:gdLst/>
              <a:ahLst/>
              <a:cxnLst/>
              <a:rect l="l" t="t" r="r" b="b"/>
              <a:pathLst>
                <a:path w="5518" h="2038" extrusionOk="0">
                  <a:moveTo>
                    <a:pt x="5518" y="1"/>
                  </a:moveTo>
                  <a:cubicBezTo>
                    <a:pt x="3648" y="1057"/>
                    <a:pt x="215" y="1421"/>
                    <a:pt x="8" y="1421"/>
                  </a:cubicBezTo>
                  <a:cubicBezTo>
                    <a:pt x="4" y="1421"/>
                    <a:pt x="2" y="1421"/>
                    <a:pt x="0" y="1420"/>
                  </a:cubicBezTo>
                  <a:lnTo>
                    <a:pt x="0" y="1420"/>
                  </a:lnTo>
                  <a:lnTo>
                    <a:pt x="4790" y="2038"/>
                  </a:lnTo>
                  <a:lnTo>
                    <a:pt x="5518" y="1"/>
                  </a:lnTo>
                  <a:close/>
                </a:path>
              </a:pathLst>
            </a:custGeom>
            <a:solidFill>
              <a:srgbClr val="771E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46"/>
            <p:cNvSpPr/>
            <p:nvPr/>
          </p:nvSpPr>
          <p:spPr>
            <a:xfrm>
              <a:off x="4392775" y="1282225"/>
              <a:ext cx="64200" cy="185675"/>
            </a:xfrm>
            <a:custGeom>
              <a:avLst/>
              <a:gdLst/>
              <a:ahLst/>
              <a:cxnLst/>
              <a:rect l="l" t="t" r="r" b="b"/>
              <a:pathLst>
                <a:path w="2568" h="7427" extrusionOk="0">
                  <a:moveTo>
                    <a:pt x="2155" y="1"/>
                  </a:moveTo>
                  <a:cubicBezTo>
                    <a:pt x="2149" y="1"/>
                    <a:pt x="2142" y="1"/>
                    <a:pt x="2136" y="1"/>
                  </a:cubicBezTo>
                  <a:lnTo>
                    <a:pt x="1593" y="1"/>
                  </a:lnTo>
                  <a:cubicBezTo>
                    <a:pt x="1395" y="1"/>
                    <a:pt x="1235" y="137"/>
                    <a:pt x="1210" y="335"/>
                  </a:cubicBezTo>
                  <a:lnTo>
                    <a:pt x="38" y="6877"/>
                  </a:lnTo>
                  <a:cubicBezTo>
                    <a:pt x="1" y="7087"/>
                    <a:pt x="149" y="7297"/>
                    <a:pt x="359" y="7334"/>
                  </a:cubicBezTo>
                  <a:lnTo>
                    <a:pt x="865" y="7420"/>
                  </a:lnTo>
                  <a:cubicBezTo>
                    <a:pt x="889" y="7424"/>
                    <a:pt x="913" y="7426"/>
                    <a:pt x="937" y="7426"/>
                  </a:cubicBezTo>
                  <a:cubicBezTo>
                    <a:pt x="1131" y="7426"/>
                    <a:pt x="1301" y="7297"/>
                    <a:pt x="1334" y="7099"/>
                  </a:cubicBezTo>
                  <a:lnTo>
                    <a:pt x="2531" y="470"/>
                  </a:lnTo>
                  <a:cubicBezTo>
                    <a:pt x="2567" y="230"/>
                    <a:pt x="2392" y="1"/>
                    <a:pt x="2155" y="1"/>
                  </a:cubicBezTo>
                  <a:close/>
                </a:path>
              </a:pathLst>
            </a:custGeom>
            <a:solidFill>
              <a:srgbClr val="DDE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46"/>
            <p:cNvSpPr/>
            <p:nvPr/>
          </p:nvSpPr>
          <p:spPr>
            <a:xfrm>
              <a:off x="4401100" y="1178250"/>
              <a:ext cx="2800" cy="137650"/>
            </a:xfrm>
            <a:custGeom>
              <a:avLst/>
              <a:gdLst/>
              <a:ahLst/>
              <a:cxnLst/>
              <a:rect l="l" t="t" r="r" b="b"/>
              <a:pathLst>
                <a:path w="112" h="5506" fill="none" extrusionOk="0">
                  <a:moveTo>
                    <a:pt x="112" y="1"/>
                  </a:moveTo>
                  <a:lnTo>
                    <a:pt x="1" y="5506"/>
                  </a:ln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46"/>
            <p:cNvSpPr/>
            <p:nvPr/>
          </p:nvSpPr>
          <p:spPr>
            <a:xfrm>
              <a:off x="4257000" y="925825"/>
              <a:ext cx="283300" cy="217575"/>
            </a:xfrm>
            <a:custGeom>
              <a:avLst/>
              <a:gdLst/>
              <a:ahLst/>
              <a:cxnLst/>
              <a:rect l="l" t="t" r="r" b="b"/>
              <a:pathLst>
                <a:path w="11332" h="8703" fill="none" extrusionOk="0">
                  <a:moveTo>
                    <a:pt x="0" y="8703"/>
                  </a:moveTo>
                  <a:lnTo>
                    <a:pt x="11332" y="0"/>
                  </a:lnTo>
                </a:path>
              </a:pathLst>
            </a:custGeom>
            <a:solidFill>
              <a:schemeClr val="accent3"/>
            </a:solidFill>
            <a:ln w="4000" cap="rnd" cmpd="sng">
              <a:solidFill>
                <a:srgbClr val="2C3A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46"/>
            <p:cNvSpPr/>
            <p:nvPr/>
          </p:nvSpPr>
          <p:spPr>
            <a:xfrm>
              <a:off x="4541200" y="909450"/>
              <a:ext cx="15775" cy="13175"/>
            </a:xfrm>
            <a:custGeom>
              <a:avLst/>
              <a:gdLst/>
              <a:ahLst/>
              <a:cxnLst/>
              <a:rect l="l" t="t" r="r" b="b"/>
              <a:pathLst>
                <a:path w="631" h="527" extrusionOk="0">
                  <a:moveTo>
                    <a:pt x="379" y="0"/>
                  </a:moveTo>
                  <a:cubicBezTo>
                    <a:pt x="373" y="0"/>
                    <a:pt x="366" y="0"/>
                    <a:pt x="359" y="1"/>
                  </a:cubicBezTo>
                  <a:cubicBezTo>
                    <a:pt x="124" y="1"/>
                    <a:pt x="1" y="285"/>
                    <a:pt x="174" y="445"/>
                  </a:cubicBezTo>
                  <a:cubicBezTo>
                    <a:pt x="230" y="501"/>
                    <a:pt x="298" y="526"/>
                    <a:pt x="364" y="526"/>
                  </a:cubicBezTo>
                  <a:cubicBezTo>
                    <a:pt x="501" y="526"/>
                    <a:pt x="631" y="419"/>
                    <a:pt x="631" y="260"/>
                  </a:cubicBezTo>
                  <a:cubicBezTo>
                    <a:pt x="631" y="119"/>
                    <a:pt x="518" y="0"/>
                    <a:pt x="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46"/>
            <p:cNvSpPr/>
            <p:nvPr/>
          </p:nvSpPr>
          <p:spPr>
            <a:xfrm>
              <a:off x="4545325" y="853750"/>
              <a:ext cx="10425" cy="49325"/>
            </a:xfrm>
            <a:custGeom>
              <a:avLst/>
              <a:gdLst/>
              <a:ahLst/>
              <a:cxnLst/>
              <a:rect l="l" t="t" r="r" b="b"/>
              <a:pathLst>
                <a:path w="417" h="1973" extrusionOk="0">
                  <a:moveTo>
                    <a:pt x="207" y="0"/>
                  </a:moveTo>
                  <a:cubicBezTo>
                    <a:pt x="102" y="0"/>
                    <a:pt x="0" y="92"/>
                    <a:pt x="33" y="217"/>
                  </a:cubicBezTo>
                  <a:cubicBezTo>
                    <a:pt x="132" y="476"/>
                    <a:pt x="182" y="748"/>
                    <a:pt x="182" y="1032"/>
                  </a:cubicBezTo>
                  <a:cubicBezTo>
                    <a:pt x="194" y="1315"/>
                    <a:pt x="182" y="1612"/>
                    <a:pt x="145" y="1896"/>
                  </a:cubicBezTo>
                  <a:lnTo>
                    <a:pt x="120" y="1908"/>
                  </a:lnTo>
                  <a:cubicBezTo>
                    <a:pt x="108" y="1933"/>
                    <a:pt x="132" y="1957"/>
                    <a:pt x="157" y="1970"/>
                  </a:cubicBezTo>
                  <a:cubicBezTo>
                    <a:pt x="164" y="1972"/>
                    <a:pt x="171" y="1973"/>
                    <a:pt x="177" y="1973"/>
                  </a:cubicBezTo>
                  <a:cubicBezTo>
                    <a:pt x="206" y="1973"/>
                    <a:pt x="231" y="1953"/>
                    <a:pt x="231" y="1933"/>
                  </a:cubicBezTo>
                  <a:cubicBezTo>
                    <a:pt x="317" y="1636"/>
                    <a:pt x="367" y="1340"/>
                    <a:pt x="391" y="1044"/>
                  </a:cubicBezTo>
                  <a:cubicBezTo>
                    <a:pt x="416" y="883"/>
                    <a:pt x="416" y="735"/>
                    <a:pt x="416" y="575"/>
                  </a:cubicBezTo>
                  <a:cubicBezTo>
                    <a:pt x="404" y="414"/>
                    <a:pt x="379" y="254"/>
                    <a:pt x="342" y="93"/>
                  </a:cubicBezTo>
                  <a:cubicBezTo>
                    <a:pt x="342" y="93"/>
                    <a:pt x="342" y="81"/>
                    <a:pt x="342" y="69"/>
                  </a:cubicBezTo>
                  <a:cubicBezTo>
                    <a:pt x="306" y="21"/>
                    <a:pt x="256" y="0"/>
                    <a:pt x="2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46"/>
            <p:cNvSpPr/>
            <p:nvPr/>
          </p:nvSpPr>
          <p:spPr>
            <a:xfrm>
              <a:off x="4561900" y="870200"/>
              <a:ext cx="59875" cy="36700"/>
            </a:xfrm>
            <a:custGeom>
              <a:avLst/>
              <a:gdLst/>
              <a:ahLst/>
              <a:cxnLst/>
              <a:rect l="l" t="t" r="r" b="b"/>
              <a:pathLst>
                <a:path w="2395" h="1468" extrusionOk="0">
                  <a:moveTo>
                    <a:pt x="2109" y="1"/>
                  </a:moveTo>
                  <a:cubicBezTo>
                    <a:pt x="2098" y="1"/>
                    <a:pt x="2086" y="2"/>
                    <a:pt x="2074" y="3"/>
                  </a:cubicBezTo>
                  <a:cubicBezTo>
                    <a:pt x="1864" y="28"/>
                    <a:pt x="1642" y="77"/>
                    <a:pt x="1444" y="164"/>
                  </a:cubicBezTo>
                  <a:cubicBezTo>
                    <a:pt x="1234" y="238"/>
                    <a:pt x="1037" y="337"/>
                    <a:pt x="864" y="460"/>
                  </a:cubicBezTo>
                  <a:cubicBezTo>
                    <a:pt x="679" y="583"/>
                    <a:pt x="518" y="719"/>
                    <a:pt x="383" y="880"/>
                  </a:cubicBezTo>
                  <a:cubicBezTo>
                    <a:pt x="235" y="1040"/>
                    <a:pt x="111" y="1213"/>
                    <a:pt x="12" y="1398"/>
                  </a:cubicBezTo>
                  <a:cubicBezTo>
                    <a:pt x="0" y="1423"/>
                    <a:pt x="0" y="1448"/>
                    <a:pt x="25" y="1460"/>
                  </a:cubicBezTo>
                  <a:cubicBezTo>
                    <a:pt x="35" y="1465"/>
                    <a:pt x="45" y="1468"/>
                    <a:pt x="55" y="1468"/>
                  </a:cubicBezTo>
                  <a:cubicBezTo>
                    <a:pt x="70" y="1468"/>
                    <a:pt x="84" y="1462"/>
                    <a:pt x="99" y="1448"/>
                  </a:cubicBezTo>
                  <a:cubicBezTo>
                    <a:pt x="333" y="1127"/>
                    <a:pt x="642" y="867"/>
                    <a:pt x="988" y="682"/>
                  </a:cubicBezTo>
                  <a:cubicBezTo>
                    <a:pt x="1160" y="583"/>
                    <a:pt x="1346" y="522"/>
                    <a:pt x="1531" y="472"/>
                  </a:cubicBezTo>
                  <a:cubicBezTo>
                    <a:pt x="1716" y="435"/>
                    <a:pt x="1913" y="411"/>
                    <a:pt x="2111" y="411"/>
                  </a:cubicBezTo>
                  <a:lnTo>
                    <a:pt x="2136" y="411"/>
                  </a:lnTo>
                  <a:cubicBezTo>
                    <a:pt x="2395" y="363"/>
                    <a:pt x="2350" y="1"/>
                    <a:pt x="2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46"/>
            <p:cNvSpPr/>
            <p:nvPr/>
          </p:nvSpPr>
          <p:spPr>
            <a:xfrm>
              <a:off x="4561900" y="921500"/>
              <a:ext cx="79025" cy="64525"/>
            </a:xfrm>
            <a:custGeom>
              <a:avLst/>
              <a:gdLst/>
              <a:ahLst/>
              <a:cxnLst/>
              <a:rect l="l" t="t" r="r" b="b"/>
              <a:pathLst>
                <a:path w="3161" h="2581" extrusionOk="0">
                  <a:moveTo>
                    <a:pt x="62" y="0"/>
                  </a:moveTo>
                  <a:cubicBezTo>
                    <a:pt x="37" y="0"/>
                    <a:pt x="25" y="13"/>
                    <a:pt x="12" y="25"/>
                  </a:cubicBezTo>
                  <a:cubicBezTo>
                    <a:pt x="0" y="50"/>
                    <a:pt x="12" y="74"/>
                    <a:pt x="37" y="87"/>
                  </a:cubicBezTo>
                  <a:cubicBezTo>
                    <a:pt x="346" y="186"/>
                    <a:pt x="642" y="321"/>
                    <a:pt x="938" y="469"/>
                  </a:cubicBezTo>
                  <a:cubicBezTo>
                    <a:pt x="1222" y="605"/>
                    <a:pt x="1506" y="766"/>
                    <a:pt x="1765" y="951"/>
                  </a:cubicBezTo>
                  <a:cubicBezTo>
                    <a:pt x="2024" y="1124"/>
                    <a:pt x="2259" y="1346"/>
                    <a:pt x="2456" y="1580"/>
                  </a:cubicBezTo>
                  <a:cubicBezTo>
                    <a:pt x="2642" y="1803"/>
                    <a:pt x="2753" y="2086"/>
                    <a:pt x="2765" y="2370"/>
                  </a:cubicBezTo>
                  <a:cubicBezTo>
                    <a:pt x="2753" y="2383"/>
                    <a:pt x="2753" y="2383"/>
                    <a:pt x="2765" y="2395"/>
                  </a:cubicBezTo>
                  <a:cubicBezTo>
                    <a:pt x="2765" y="2506"/>
                    <a:pt x="2864" y="2580"/>
                    <a:pt x="2975" y="2580"/>
                  </a:cubicBezTo>
                  <a:cubicBezTo>
                    <a:pt x="3086" y="2568"/>
                    <a:pt x="3160" y="2469"/>
                    <a:pt x="3160" y="2370"/>
                  </a:cubicBezTo>
                  <a:cubicBezTo>
                    <a:pt x="3123" y="2000"/>
                    <a:pt x="2963" y="1642"/>
                    <a:pt x="2703" y="1383"/>
                  </a:cubicBezTo>
                  <a:cubicBezTo>
                    <a:pt x="2469" y="1136"/>
                    <a:pt x="2197" y="914"/>
                    <a:pt x="1901" y="753"/>
                  </a:cubicBezTo>
                  <a:cubicBezTo>
                    <a:pt x="1617" y="581"/>
                    <a:pt x="1308" y="432"/>
                    <a:pt x="1000" y="309"/>
                  </a:cubicBezTo>
                  <a:cubicBezTo>
                    <a:pt x="691" y="186"/>
                    <a:pt x="383" y="87"/>
                    <a:pt x="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46"/>
            <p:cNvSpPr/>
            <p:nvPr/>
          </p:nvSpPr>
          <p:spPr>
            <a:xfrm>
              <a:off x="4531325" y="928825"/>
              <a:ext cx="19775" cy="98750"/>
            </a:xfrm>
            <a:custGeom>
              <a:avLst/>
              <a:gdLst/>
              <a:ahLst/>
              <a:cxnLst/>
              <a:rect l="l" t="t" r="r" b="b"/>
              <a:pathLst>
                <a:path w="791" h="3950" extrusionOk="0">
                  <a:moveTo>
                    <a:pt x="657" y="0"/>
                  </a:moveTo>
                  <a:cubicBezTo>
                    <a:pt x="652" y="0"/>
                    <a:pt x="647" y="1"/>
                    <a:pt x="643" y="4"/>
                  </a:cubicBezTo>
                  <a:cubicBezTo>
                    <a:pt x="606" y="4"/>
                    <a:pt x="581" y="41"/>
                    <a:pt x="581" y="65"/>
                  </a:cubicBezTo>
                  <a:cubicBezTo>
                    <a:pt x="606" y="386"/>
                    <a:pt x="618" y="695"/>
                    <a:pt x="606" y="1016"/>
                  </a:cubicBezTo>
                  <a:cubicBezTo>
                    <a:pt x="593" y="1324"/>
                    <a:pt x="569" y="1645"/>
                    <a:pt x="532" y="1954"/>
                  </a:cubicBezTo>
                  <a:cubicBezTo>
                    <a:pt x="482" y="2263"/>
                    <a:pt x="421" y="2571"/>
                    <a:pt x="347" y="2880"/>
                  </a:cubicBezTo>
                  <a:cubicBezTo>
                    <a:pt x="260" y="3176"/>
                    <a:pt x="161" y="3472"/>
                    <a:pt x="26" y="3756"/>
                  </a:cubicBezTo>
                  <a:cubicBezTo>
                    <a:pt x="1" y="3830"/>
                    <a:pt x="38" y="3917"/>
                    <a:pt x="112" y="3941"/>
                  </a:cubicBezTo>
                  <a:cubicBezTo>
                    <a:pt x="128" y="3947"/>
                    <a:pt x="144" y="3949"/>
                    <a:pt x="161" y="3949"/>
                  </a:cubicBezTo>
                  <a:cubicBezTo>
                    <a:pt x="220" y="3949"/>
                    <a:pt x="278" y="3916"/>
                    <a:pt x="297" y="3867"/>
                  </a:cubicBezTo>
                  <a:cubicBezTo>
                    <a:pt x="421" y="3559"/>
                    <a:pt x="519" y="3250"/>
                    <a:pt x="593" y="2941"/>
                  </a:cubicBezTo>
                  <a:cubicBezTo>
                    <a:pt x="668" y="2621"/>
                    <a:pt x="717" y="2300"/>
                    <a:pt x="754" y="1979"/>
                  </a:cubicBezTo>
                  <a:cubicBezTo>
                    <a:pt x="779" y="1658"/>
                    <a:pt x="791" y="1337"/>
                    <a:pt x="779" y="1016"/>
                  </a:cubicBezTo>
                  <a:cubicBezTo>
                    <a:pt x="779" y="695"/>
                    <a:pt x="754" y="374"/>
                    <a:pt x="717" y="53"/>
                  </a:cubicBezTo>
                  <a:cubicBezTo>
                    <a:pt x="707" y="23"/>
                    <a:pt x="680" y="0"/>
                    <a:pt x="6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46"/>
            <p:cNvSpPr/>
            <p:nvPr/>
          </p:nvSpPr>
          <p:spPr>
            <a:xfrm>
              <a:off x="4457275" y="909625"/>
              <a:ext cx="82425" cy="23800"/>
            </a:xfrm>
            <a:custGeom>
              <a:avLst/>
              <a:gdLst/>
              <a:ahLst/>
              <a:cxnLst/>
              <a:rect l="l" t="t" r="r" b="b"/>
              <a:pathLst>
                <a:path w="3297" h="952" extrusionOk="0">
                  <a:moveTo>
                    <a:pt x="2008" y="0"/>
                  </a:moveTo>
                  <a:cubicBezTo>
                    <a:pt x="1867" y="0"/>
                    <a:pt x="1729" y="6"/>
                    <a:pt x="1593" y="19"/>
                  </a:cubicBezTo>
                  <a:cubicBezTo>
                    <a:pt x="1309" y="56"/>
                    <a:pt x="1025" y="130"/>
                    <a:pt x="766" y="241"/>
                  </a:cubicBezTo>
                  <a:cubicBezTo>
                    <a:pt x="494" y="364"/>
                    <a:pt x="260" y="537"/>
                    <a:pt x="50" y="747"/>
                  </a:cubicBezTo>
                  <a:cubicBezTo>
                    <a:pt x="0" y="796"/>
                    <a:pt x="0" y="870"/>
                    <a:pt x="50" y="920"/>
                  </a:cubicBezTo>
                  <a:cubicBezTo>
                    <a:pt x="71" y="941"/>
                    <a:pt x="98" y="951"/>
                    <a:pt x="125" y="951"/>
                  </a:cubicBezTo>
                  <a:cubicBezTo>
                    <a:pt x="159" y="951"/>
                    <a:pt x="195" y="935"/>
                    <a:pt x="223" y="907"/>
                  </a:cubicBezTo>
                  <a:cubicBezTo>
                    <a:pt x="395" y="710"/>
                    <a:pt x="605" y="549"/>
                    <a:pt x="840" y="438"/>
                  </a:cubicBezTo>
                  <a:cubicBezTo>
                    <a:pt x="1087" y="315"/>
                    <a:pt x="1334" y="228"/>
                    <a:pt x="1605" y="191"/>
                  </a:cubicBezTo>
                  <a:cubicBezTo>
                    <a:pt x="1813" y="154"/>
                    <a:pt x="2020" y="138"/>
                    <a:pt x="2228" y="138"/>
                  </a:cubicBezTo>
                  <a:cubicBezTo>
                    <a:pt x="2292" y="138"/>
                    <a:pt x="2356" y="139"/>
                    <a:pt x="2420" y="142"/>
                  </a:cubicBezTo>
                  <a:cubicBezTo>
                    <a:pt x="2691" y="154"/>
                    <a:pt x="2963" y="191"/>
                    <a:pt x="3235" y="241"/>
                  </a:cubicBezTo>
                  <a:lnTo>
                    <a:pt x="3235" y="253"/>
                  </a:lnTo>
                  <a:cubicBezTo>
                    <a:pt x="3259" y="253"/>
                    <a:pt x="3284" y="241"/>
                    <a:pt x="3284" y="216"/>
                  </a:cubicBezTo>
                  <a:cubicBezTo>
                    <a:pt x="3296" y="204"/>
                    <a:pt x="3284" y="179"/>
                    <a:pt x="3259" y="167"/>
                  </a:cubicBezTo>
                  <a:cubicBezTo>
                    <a:pt x="2988" y="93"/>
                    <a:pt x="2716" y="43"/>
                    <a:pt x="2432" y="19"/>
                  </a:cubicBezTo>
                  <a:cubicBezTo>
                    <a:pt x="2290" y="6"/>
                    <a:pt x="2148"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46"/>
            <p:cNvSpPr/>
            <p:nvPr/>
          </p:nvSpPr>
          <p:spPr>
            <a:xfrm>
              <a:off x="4497400" y="889225"/>
              <a:ext cx="42600" cy="16575"/>
            </a:xfrm>
            <a:custGeom>
              <a:avLst/>
              <a:gdLst/>
              <a:ahLst/>
              <a:cxnLst/>
              <a:rect l="l" t="t" r="r" b="b"/>
              <a:pathLst>
                <a:path w="1704" h="663" extrusionOk="0">
                  <a:moveTo>
                    <a:pt x="405" y="0"/>
                  </a:moveTo>
                  <a:cubicBezTo>
                    <a:pt x="311" y="0"/>
                    <a:pt x="217" y="9"/>
                    <a:pt x="124" y="32"/>
                  </a:cubicBezTo>
                  <a:lnTo>
                    <a:pt x="111" y="32"/>
                  </a:lnTo>
                  <a:cubicBezTo>
                    <a:pt x="37" y="57"/>
                    <a:pt x="0" y="143"/>
                    <a:pt x="25" y="205"/>
                  </a:cubicBezTo>
                  <a:cubicBezTo>
                    <a:pt x="44" y="264"/>
                    <a:pt x="95" y="299"/>
                    <a:pt x="152" y="299"/>
                  </a:cubicBezTo>
                  <a:cubicBezTo>
                    <a:pt x="167" y="299"/>
                    <a:pt x="182" y="297"/>
                    <a:pt x="198" y="291"/>
                  </a:cubicBezTo>
                  <a:cubicBezTo>
                    <a:pt x="309" y="254"/>
                    <a:pt x="420" y="242"/>
                    <a:pt x="543" y="242"/>
                  </a:cubicBezTo>
                  <a:cubicBezTo>
                    <a:pt x="667" y="242"/>
                    <a:pt x="790" y="267"/>
                    <a:pt x="914" y="304"/>
                  </a:cubicBezTo>
                  <a:cubicBezTo>
                    <a:pt x="1037" y="341"/>
                    <a:pt x="1148" y="390"/>
                    <a:pt x="1259" y="452"/>
                  </a:cubicBezTo>
                  <a:cubicBezTo>
                    <a:pt x="1383" y="501"/>
                    <a:pt x="1494" y="575"/>
                    <a:pt x="1593" y="649"/>
                  </a:cubicBezTo>
                  <a:cubicBezTo>
                    <a:pt x="1602" y="659"/>
                    <a:pt x="1613" y="663"/>
                    <a:pt x="1625" y="663"/>
                  </a:cubicBezTo>
                  <a:cubicBezTo>
                    <a:pt x="1644" y="663"/>
                    <a:pt x="1664" y="652"/>
                    <a:pt x="1679" y="637"/>
                  </a:cubicBezTo>
                  <a:cubicBezTo>
                    <a:pt x="1704" y="612"/>
                    <a:pt x="1704" y="575"/>
                    <a:pt x="1679" y="551"/>
                  </a:cubicBezTo>
                  <a:cubicBezTo>
                    <a:pt x="1580" y="464"/>
                    <a:pt x="1469" y="378"/>
                    <a:pt x="1346" y="304"/>
                  </a:cubicBezTo>
                  <a:cubicBezTo>
                    <a:pt x="1235" y="230"/>
                    <a:pt x="1111" y="168"/>
                    <a:pt x="988" y="119"/>
                  </a:cubicBezTo>
                  <a:cubicBezTo>
                    <a:pt x="852" y="57"/>
                    <a:pt x="704" y="20"/>
                    <a:pt x="568" y="8"/>
                  </a:cubicBezTo>
                  <a:cubicBezTo>
                    <a:pt x="514" y="3"/>
                    <a:pt x="460" y="0"/>
                    <a:pt x="4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46"/>
            <p:cNvSpPr/>
            <p:nvPr/>
          </p:nvSpPr>
          <p:spPr>
            <a:xfrm>
              <a:off x="4565600" y="937700"/>
              <a:ext cx="15750" cy="32900"/>
            </a:xfrm>
            <a:custGeom>
              <a:avLst/>
              <a:gdLst/>
              <a:ahLst/>
              <a:cxnLst/>
              <a:rect l="l" t="t" r="r" b="b"/>
              <a:pathLst>
                <a:path w="630" h="1316" extrusionOk="0">
                  <a:moveTo>
                    <a:pt x="74" y="0"/>
                  </a:moveTo>
                  <a:cubicBezTo>
                    <a:pt x="62" y="0"/>
                    <a:pt x="50" y="7"/>
                    <a:pt x="37" y="19"/>
                  </a:cubicBezTo>
                  <a:cubicBezTo>
                    <a:pt x="13" y="31"/>
                    <a:pt x="0" y="68"/>
                    <a:pt x="25" y="93"/>
                  </a:cubicBezTo>
                  <a:cubicBezTo>
                    <a:pt x="136" y="266"/>
                    <a:pt x="222" y="439"/>
                    <a:pt x="296" y="624"/>
                  </a:cubicBezTo>
                  <a:cubicBezTo>
                    <a:pt x="370" y="797"/>
                    <a:pt x="395" y="982"/>
                    <a:pt x="370" y="1167"/>
                  </a:cubicBezTo>
                  <a:lnTo>
                    <a:pt x="370" y="1179"/>
                  </a:lnTo>
                  <a:cubicBezTo>
                    <a:pt x="358" y="1241"/>
                    <a:pt x="408" y="1303"/>
                    <a:pt x="469" y="1315"/>
                  </a:cubicBezTo>
                  <a:cubicBezTo>
                    <a:pt x="543" y="1315"/>
                    <a:pt x="605" y="1278"/>
                    <a:pt x="605" y="1204"/>
                  </a:cubicBezTo>
                  <a:cubicBezTo>
                    <a:pt x="630" y="982"/>
                    <a:pt x="580" y="747"/>
                    <a:pt x="469" y="550"/>
                  </a:cubicBezTo>
                  <a:cubicBezTo>
                    <a:pt x="370" y="365"/>
                    <a:pt x="247" y="179"/>
                    <a:pt x="111" y="19"/>
                  </a:cubicBezTo>
                  <a:cubicBezTo>
                    <a:pt x="99" y="7"/>
                    <a:pt x="87" y="0"/>
                    <a:pt x="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46"/>
            <p:cNvSpPr/>
            <p:nvPr/>
          </p:nvSpPr>
          <p:spPr>
            <a:xfrm>
              <a:off x="4390925" y="1012525"/>
              <a:ext cx="79950" cy="55900"/>
            </a:xfrm>
            <a:custGeom>
              <a:avLst/>
              <a:gdLst/>
              <a:ahLst/>
              <a:cxnLst/>
              <a:rect l="l" t="t" r="r" b="b"/>
              <a:pathLst>
                <a:path w="3198" h="2236" fill="none" extrusionOk="0">
                  <a:moveTo>
                    <a:pt x="0" y="2235"/>
                  </a:moveTo>
                  <a:cubicBezTo>
                    <a:pt x="0" y="2235"/>
                    <a:pt x="408" y="1025"/>
                    <a:pt x="1543" y="791"/>
                  </a:cubicBezTo>
                  <a:cubicBezTo>
                    <a:pt x="1543" y="791"/>
                    <a:pt x="2901" y="1"/>
                    <a:pt x="3198" y="235"/>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46"/>
            <p:cNvSpPr/>
            <p:nvPr/>
          </p:nvSpPr>
          <p:spPr>
            <a:xfrm>
              <a:off x="4361300" y="981975"/>
              <a:ext cx="76875" cy="83625"/>
            </a:xfrm>
            <a:custGeom>
              <a:avLst/>
              <a:gdLst/>
              <a:ahLst/>
              <a:cxnLst/>
              <a:rect l="l" t="t" r="r" b="b"/>
              <a:pathLst>
                <a:path w="3075" h="3345" extrusionOk="0">
                  <a:moveTo>
                    <a:pt x="1284" y="815"/>
                  </a:moveTo>
                  <a:cubicBezTo>
                    <a:pt x="1284" y="816"/>
                    <a:pt x="1289" y="829"/>
                    <a:pt x="1298" y="854"/>
                  </a:cubicBezTo>
                  <a:lnTo>
                    <a:pt x="1298" y="854"/>
                  </a:lnTo>
                  <a:cubicBezTo>
                    <a:pt x="1289" y="829"/>
                    <a:pt x="1284" y="816"/>
                    <a:pt x="1284" y="815"/>
                  </a:cubicBezTo>
                  <a:close/>
                  <a:moveTo>
                    <a:pt x="2543" y="1"/>
                  </a:moveTo>
                  <a:lnTo>
                    <a:pt x="1943" y="496"/>
                  </a:lnTo>
                  <a:lnTo>
                    <a:pt x="1943" y="496"/>
                  </a:lnTo>
                  <a:cubicBezTo>
                    <a:pt x="1924" y="441"/>
                    <a:pt x="1914" y="408"/>
                    <a:pt x="1914" y="408"/>
                  </a:cubicBezTo>
                  <a:lnTo>
                    <a:pt x="1914" y="408"/>
                  </a:lnTo>
                  <a:cubicBezTo>
                    <a:pt x="1914" y="408"/>
                    <a:pt x="1923" y="442"/>
                    <a:pt x="1938" y="501"/>
                  </a:cubicBezTo>
                  <a:lnTo>
                    <a:pt x="1938" y="501"/>
                  </a:lnTo>
                  <a:lnTo>
                    <a:pt x="1943" y="496"/>
                  </a:lnTo>
                  <a:lnTo>
                    <a:pt x="1943" y="496"/>
                  </a:lnTo>
                  <a:cubicBezTo>
                    <a:pt x="2056" y="831"/>
                    <a:pt x="2471" y="2007"/>
                    <a:pt x="2712" y="2007"/>
                  </a:cubicBezTo>
                  <a:cubicBezTo>
                    <a:pt x="2722" y="2007"/>
                    <a:pt x="2731" y="2005"/>
                    <a:pt x="2741" y="2000"/>
                  </a:cubicBezTo>
                  <a:cubicBezTo>
                    <a:pt x="3074" y="1865"/>
                    <a:pt x="2914" y="1260"/>
                    <a:pt x="2543" y="1"/>
                  </a:cubicBezTo>
                  <a:close/>
                  <a:moveTo>
                    <a:pt x="1938" y="501"/>
                  </a:moveTo>
                  <a:lnTo>
                    <a:pt x="1349" y="987"/>
                  </a:lnTo>
                  <a:lnTo>
                    <a:pt x="1349" y="987"/>
                  </a:lnTo>
                  <a:cubicBezTo>
                    <a:pt x="1327" y="930"/>
                    <a:pt x="1309" y="884"/>
                    <a:pt x="1298" y="854"/>
                  </a:cubicBezTo>
                  <a:lnTo>
                    <a:pt x="1298" y="854"/>
                  </a:lnTo>
                  <a:cubicBezTo>
                    <a:pt x="1309" y="884"/>
                    <a:pt x="1326" y="930"/>
                    <a:pt x="1346" y="989"/>
                  </a:cubicBezTo>
                  <a:lnTo>
                    <a:pt x="1346" y="989"/>
                  </a:lnTo>
                  <a:lnTo>
                    <a:pt x="1349" y="987"/>
                  </a:lnTo>
                  <a:lnTo>
                    <a:pt x="1349" y="987"/>
                  </a:lnTo>
                  <a:cubicBezTo>
                    <a:pt x="1495" y="1366"/>
                    <a:pt x="1856" y="2242"/>
                    <a:pt x="2068" y="2242"/>
                  </a:cubicBezTo>
                  <a:cubicBezTo>
                    <a:pt x="2079" y="2242"/>
                    <a:pt x="2089" y="2240"/>
                    <a:pt x="2099" y="2235"/>
                  </a:cubicBezTo>
                  <a:cubicBezTo>
                    <a:pt x="2332" y="2129"/>
                    <a:pt x="2028" y="857"/>
                    <a:pt x="1938" y="501"/>
                  </a:cubicBezTo>
                  <a:close/>
                  <a:moveTo>
                    <a:pt x="1346" y="989"/>
                  </a:moveTo>
                  <a:lnTo>
                    <a:pt x="782" y="1455"/>
                  </a:lnTo>
                  <a:lnTo>
                    <a:pt x="782" y="1455"/>
                  </a:lnTo>
                  <a:cubicBezTo>
                    <a:pt x="779" y="1448"/>
                    <a:pt x="778" y="1445"/>
                    <a:pt x="778" y="1445"/>
                  </a:cubicBezTo>
                  <a:lnTo>
                    <a:pt x="778" y="1445"/>
                  </a:lnTo>
                  <a:cubicBezTo>
                    <a:pt x="778" y="1445"/>
                    <a:pt x="779" y="1448"/>
                    <a:pt x="781" y="1455"/>
                  </a:cubicBezTo>
                  <a:lnTo>
                    <a:pt x="781" y="1455"/>
                  </a:lnTo>
                  <a:lnTo>
                    <a:pt x="0" y="2099"/>
                  </a:lnTo>
                  <a:cubicBezTo>
                    <a:pt x="0" y="2099"/>
                    <a:pt x="657" y="3345"/>
                    <a:pt x="1029" y="3345"/>
                  </a:cubicBezTo>
                  <a:cubicBezTo>
                    <a:pt x="1049" y="3345"/>
                    <a:pt x="1069" y="3341"/>
                    <a:pt x="1087" y="3334"/>
                  </a:cubicBezTo>
                  <a:cubicBezTo>
                    <a:pt x="1357" y="3208"/>
                    <a:pt x="1017" y="2126"/>
                    <a:pt x="855" y="1659"/>
                  </a:cubicBezTo>
                  <a:lnTo>
                    <a:pt x="855" y="1659"/>
                  </a:lnTo>
                  <a:cubicBezTo>
                    <a:pt x="994" y="2028"/>
                    <a:pt x="1294" y="2747"/>
                    <a:pt x="1531" y="2747"/>
                  </a:cubicBezTo>
                  <a:cubicBezTo>
                    <a:pt x="1552" y="2747"/>
                    <a:pt x="1573" y="2741"/>
                    <a:pt x="1593" y="2729"/>
                  </a:cubicBezTo>
                  <a:cubicBezTo>
                    <a:pt x="1861" y="2570"/>
                    <a:pt x="1498" y="1430"/>
                    <a:pt x="1346" y="989"/>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46"/>
            <p:cNvSpPr/>
            <p:nvPr/>
          </p:nvSpPr>
          <p:spPr>
            <a:xfrm>
              <a:off x="4361300" y="981975"/>
              <a:ext cx="76875" cy="87050"/>
            </a:xfrm>
            <a:custGeom>
              <a:avLst/>
              <a:gdLst/>
              <a:ahLst/>
              <a:cxnLst/>
              <a:rect l="l" t="t" r="r" b="b"/>
              <a:pathLst>
                <a:path w="3075" h="3482" fill="none" extrusionOk="0">
                  <a:moveTo>
                    <a:pt x="0" y="2099"/>
                  </a:moveTo>
                  <a:cubicBezTo>
                    <a:pt x="0" y="2099"/>
                    <a:pt x="729" y="3482"/>
                    <a:pt x="1087" y="3334"/>
                  </a:cubicBezTo>
                  <a:cubicBezTo>
                    <a:pt x="1432" y="3173"/>
                    <a:pt x="778" y="1445"/>
                    <a:pt x="778" y="1445"/>
                  </a:cubicBezTo>
                  <a:cubicBezTo>
                    <a:pt x="778" y="1445"/>
                    <a:pt x="1272" y="2926"/>
                    <a:pt x="1593" y="2729"/>
                  </a:cubicBezTo>
                  <a:cubicBezTo>
                    <a:pt x="1926" y="2531"/>
                    <a:pt x="1284" y="815"/>
                    <a:pt x="1284" y="815"/>
                  </a:cubicBezTo>
                  <a:cubicBezTo>
                    <a:pt x="1284" y="815"/>
                    <a:pt x="1840" y="2358"/>
                    <a:pt x="2099" y="2235"/>
                  </a:cubicBezTo>
                  <a:cubicBezTo>
                    <a:pt x="2371" y="2112"/>
                    <a:pt x="1914" y="408"/>
                    <a:pt x="1914" y="408"/>
                  </a:cubicBezTo>
                  <a:cubicBezTo>
                    <a:pt x="1914" y="408"/>
                    <a:pt x="2469" y="2124"/>
                    <a:pt x="2741" y="2000"/>
                  </a:cubicBezTo>
                  <a:cubicBezTo>
                    <a:pt x="3074" y="1865"/>
                    <a:pt x="2914" y="1260"/>
                    <a:pt x="2543" y="1"/>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46"/>
            <p:cNvSpPr/>
            <p:nvPr/>
          </p:nvSpPr>
          <p:spPr>
            <a:xfrm>
              <a:off x="5219200" y="2282725"/>
              <a:ext cx="529575" cy="566925"/>
            </a:xfrm>
            <a:custGeom>
              <a:avLst/>
              <a:gdLst/>
              <a:ahLst/>
              <a:cxnLst/>
              <a:rect l="l" t="t" r="r" b="b"/>
              <a:pathLst>
                <a:path w="21183" h="22677" extrusionOk="0">
                  <a:moveTo>
                    <a:pt x="12974" y="0"/>
                  </a:moveTo>
                  <a:lnTo>
                    <a:pt x="7728" y="18492"/>
                  </a:lnTo>
                  <a:lnTo>
                    <a:pt x="6827" y="18850"/>
                  </a:lnTo>
                  <a:lnTo>
                    <a:pt x="6271" y="19072"/>
                  </a:lnTo>
                  <a:lnTo>
                    <a:pt x="766" y="21269"/>
                  </a:lnTo>
                  <a:cubicBezTo>
                    <a:pt x="309" y="21454"/>
                    <a:pt x="1" y="21911"/>
                    <a:pt x="1" y="22405"/>
                  </a:cubicBezTo>
                  <a:cubicBezTo>
                    <a:pt x="1" y="22553"/>
                    <a:pt x="124" y="22676"/>
                    <a:pt x="272" y="22676"/>
                  </a:cubicBezTo>
                  <a:lnTo>
                    <a:pt x="12085" y="22676"/>
                  </a:lnTo>
                  <a:cubicBezTo>
                    <a:pt x="12345" y="22676"/>
                    <a:pt x="12579" y="22516"/>
                    <a:pt x="12666" y="22281"/>
                  </a:cubicBezTo>
                  <a:lnTo>
                    <a:pt x="13283" y="20639"/>
                  </a:lnTo>
                  <a:lnTo>
                    <a:pt x="14134" y="18430"/>
                  </a:lnTo>
                  <a:lnTo>
                    <a:pt x="21183" y="13"/>
                  </a:lnTo>
                  <a:lnTo>
                    <a:pt x="12974" y="0"/>
                  </a:ln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46"/>
            <p:cNvSpPr/>
            <p:nvPr/>
          </p:nvSpPr>
          <p:spPr>
            <a:xfrm>
              <a:off x="5219200" y="2675250"/>
              <a:ext cx="379600" cy="174400"/>
            </a:xfrm>
            <a:custGeom>
              <a:avLst/>
              <a:gdLst/>
              <a:ahLst/>
              <a:cxnLst/>
              <a:rect l="l" t="t" r="r" b="b"/>
              <a:pathLst>
                <a:path w="15184" h="6976" extrusionOk="0">
                  <a:moveTo>
                    <a:pt x="8530" y="1"/>
                  </a:moveTo>
                  <a:lnTo>
                    <a:pt x="7728" y="2791"/>
                  </a:lnTo>
                  <a:lnTo>
                    <a:pt x="6827" y="3149"/>
                  </a:lnTo>
                  <a:lnTo>
                    <a:pt x="6284" y="3371"/>
                  </a:lnTo>
                  <a:lnTo>
                    <a:pt x="778" y="5568"/>
                  </a:lnTo>
                  <a:cubicBezTo>
                    <a:pt x="309" y="5753"/>
                    <a:pt x="1" y="6210"/>
                    <a:pt x="1" y="6704"/>
                  </a:cubicBezTo>
                  <a:cubicBezTo>
                    <a:pt x="1" y="6852"/>
                    <a:pt x="124" y="6975"/>
                    <a:pt x="272" y="6975"/>
                  </a:cubicBezTo>
                  <a:lnTo>
                    <a:pt x="12098" y="6975"/>
                  </a:lnTo>
                  <a:cubicBezTo>
                    <a:pt x="12345" y="6975"/>
                    <a:pt x="12579" y="6815"/>
                    <a:pt x="12666" y="6580"/>
                  </a:cubicBezTo>
                  <a:lnTo>
                    <a:pt x="13295" y="4938"/>
                  </a:lnTo>
                  <a:lnTo>
                    <a:pt x="14147" y="2729"/>
                  </a:lnTo>
                  <a:lnTo>
                    <a:pt x="15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46"/>
            <p:cNvSpPr/>
            <p:nvPr/>
          </p:nvSpPr>
          <p:spPr>
            <a:xfrm>
              <a:off x="5219200" y="2753950"/>
              <a:ext cx="332075" cy="95700"/>
            </a:xfrm>
            <a:custGeom>
              <a:avLst/>
              <a:gdLst/>
              <a:ahLst/>
              <a:cxnLst/>
              <a:rect l="l" t="t" r="r" b="b"/>
              <a:pathLst>
                <a:path w="13283" h="3828" extrusionOk="0">
                  <a:moveTo>
                    <a:pt x="6827" y="1"/>
                  </a:moveTo>
                  <a:lnTo>
                    <a:pt x="6271" y="223"/>
                  </a:lnTo>
                  <a:lnTo>
                    <a:pt x="766" y="2420"/>
                  </a:lnTo>
                  <a:cubicBezTo>
                    <a:pt x="309" y="2605"/>
                    <a:pt x="1" y="3062"/>
                    <a:pt x="1" y="3556"/>
                  </a:cubicBezTo>
                  <a:cubicBezTo>
                    <a:pt x="1" y="3704"/>
                    <a:pt x="124" y="3827"/>
                    <a:pt x="272" y="3827"/>
                  </a:cubicBezTo>
                  <a:lnTo>
                    <a:pt x="12085" y="3827"/>
                  </a:lnTo>
                  <a:cubicBezTo>
                    <a:pt x="12345" y="3827"/>
                    <a:pt x="12579" y="3667"/>
                    <a:pt x="12666" y="3432"/>
                  </a:cubicBezTo>
                  <a:lnTo>
                    <a:pt x="13283" y="1790"/>
                  </a:lnTo>
                  <a:lnTo>
                    <a:pt x="8444" y="1790"/>
                  </a:lnTo>
                  <a:cubicBezTo>
                    <a:pt x="8444" y="297"/>
                    <a:pt x="6827" y="1"/>
                    <a:pt x="6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46"/>
            <p:cNvSpPr/>
            <p:nvPr/>
          </p:nvSpPr>
          <p:spPr>
            <a:xfrm>
              <a:off x="5787025" y="2202175"/>
              <a:ext cx="583275" cy="647475"/>
            </a:xfrm>
            <a:custGeom>
              <a:avLst/>
              <a:gdLst/>
              <a:ahLst/>
              <a:cxnLst/>
              <a:rect l="l" t="t" r="r" b="b"/>
              <a:pathLst>
                <a:path w="23331" h="25899" extrusionOk="0">
                  <a:moveTo>
                    <a:pt x="23331" y="1"/>
                  </a:moveTo>
                  <a:lnTo>
                    <a:pt x="15282" y="13"/>
                  </a:lnTo>
                  <a:lnTo>
                    <a:pt x="9123" y="18813"/>
                  </a:lnTo>
                  <a:lnTo>
                    <a:pt x="8431" y="20924"/>
                  </a:lnTo>
                  <a:lnTo>
                    <a:pt x="618" y="24479"/>
                  </a:lnTo>
                  <a:cubicBezTo>
                    <a:pt x="247" y="24639"/>
                    <a:pt x="0" y="25009"/>
                    <a:pt x="0" y="25417"/>
                  </a:cubicBezTo>
                  <a:cubicBezTo>
                    <a:pt x="0" y="25676"/>
                    <a:pt x="210" y="25898"/>
                    <a:pt x="482" y="25898"/>
                  </a:cubicBezTo>
                  <a:lnTo>
                    <a:pt x="11974" y="25898"/>
                  </a:lnTo>
                  <a:cubicBezTo>
                    <a:pt x="12431" y="25898"/>
                    <a:pt x="12851" y="25614"/>
                    <a:pt x="13036" y="25195"/>
                  </a:cubicBezTo>
                  <a:lnTo>
                    <a:pt x="14801" y="20924"/>
                  </a:lnTo>
                  <a:lnTo>
                    <a:pt x="15665" y="18813"/>
                  </a:lnTo>
                  <a:lnTo>
                    <a:pt x="23331" y="1"/>
                  </a:ln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46"/>
            <p:cNvSpPr/>
            <p:nvPr/>
          </p:nvSpPr>
          <p:spPr>
            <a:xfrm>
              <a:off x="6139450" y="2202175"/>
              <a:ext cx="230850" cy="97550"/>
            </a:xfrm>
            <a:custGeom>
              <a:avLst/>
              <a:gdLst/>
              <a:ahLst/>
              <a:cxnLst/>
              <a:rect l="l" t="t" r="r" b="b"/>
              <a:pathLst>
                <a:path w="9234" h="3902" extrusionOk="0">
                  <a:moveTo>
                    <a:pt x="1173" y="1"/>
                  </a:moveTo>
                  <a:lnTo>
                    <a:pt x="0" y="3519"/>
                  </a:lnTo>
                  <a:lnTo>
                    <a:pt x="7654" y="3901"/>
                  </a:lnTo>
                  <a:lnTo>
                    <a:pt x="9234" y="1"/>
                  </a:lnTo>
                  <a:close/>
                </a:path>
              </a:pathLst>
            </a:custGeom>
            <a:solidFill>
              <a:srgbClr val="B54B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46"/>
            <p:cNvSpPr/>
            <p:nvPr/>
          </p:nvSpPr>
          <p:spPr>
            <a:xfrm>
              <a:off x="5787025" y="2672475"/>
              <a:ext cx="391625" cy="177175"/>
            </a:xfrm>
            <a:custGeom>
              <a:avLst/>
              <a:gdLst/>
              <a:ahLst/>
              <a:cxnLst/>
              <a:rect l="l" t="t" r="r" b="b"/>
              <a:pathLst>
                <a:path w="15665" h="7087" extrusionOk="0">
                  <a:moveTo>
                    <a:pt x="9123" y="1"/>
                  </a:moveTo>
                  <a:lnTo>
                    <a:pt x="8431" y="2112"/>
                  </a:lnTo>
                  <a:lnTo>
                    <a:pt x="618" y="5667"/>
                  </a:lnTo>
                  <a:cubicBezTo>
                    <a:pt x="247" y="5827"/>
                    <a:pt x="0" y="6197"/>
                    <a:pt x="0" y="6605"/>
                  </a:cubicBezTo>
                  <a:cubicBezTo>
                    <a:pt x="0" y="6864"/>
                    <a:pt x="210" y="7086"/>
                    <a:pt x="482" y="7086"/>
                  </a:cubicBezTo>
                  <a:lnTo>
                    <a:pt x="11974" y="7086"/>
                  </a:lnTo>
                  <a:cubicBezTo>
                    <a:pt x="12431" y="7086"/>
                    <a:pt x="12851" y="6802"/>
                    <a:pt x="13036" y="6383"/>
                  </a:cubicBezTo>
                  <a:lnTo>
                    <a:pt x="14801" y="2112"/>
                  </a:lnTo>
                  <a:lnTo>
                    <a:pt x="156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46"/>
            <p:cNvSpPr/>
            <p:nvPr/>
          </p:nvSpPr>
          <p:spPr>
            <a:xfrm>
              <a:off x="5786725" y="2724325"/>
              <a:ext cx="370650" cy="125325"/>
            </a:xfrm>
            <a:custGeom>
              <a:avLst/>
              <a:gdLst/>
              <a:ahLst/>
              <a:cxnLst/>
              <a:rect l="l" t="t" r="r" b="b"/>
              <a:pathLst>
                <a:path w="14826" h="5013" extrusionOk="0">
                  <a:moveTo>
                    <a:pt x="8456" y="1"/>
                  </a:moveTo>
                  <a:lnTo>
                    <a:pt x="8443" y="38"/>
                  </a:lnTo>
                  <a:lnTo>
                    <a:pt x="617" y="3580"/>
                  </a:lnTo>
                  <a:cubicBezTo>
                    <a:pt x="247" y="3741"/>
                    <a:pt x="12" y="4111"/>
                    <a:pt x="0" y="4531"/>
                  </a:cubicBezTo>
                  <a:cubicBezTo>
                    <a:pt x="12" y="4790"/>
                    <a:pt x="222" y="5000"/>
                    <a:pt x="482" y="5012"/>
                  </a:cubicBezTo>
                  <a:lnTo>
                    <a:pt x="11974" y="5012"/>
                  </a:lnTo>
                  <a:cubicBezTo>
                    <a:pt x="12443" y="5012"/>
                    <a:pt x="12863" y="4728"/>
                    <a:pt x="13035" y="4296"/>
                  </a:cubicBezTo>
                  <a:lnTo>
                    <a:pt x="14813" y="38"/>
                  </a:lnTo>
                  <a:lnTo>
                    <a:pt x="148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46"/>
            <p:cNvSpPr/>
            <p:nvPr/>
          </p:nvSpPr>
          <p:spPr>
            <a:xfrm>
              <a:off x="6311650" y="2098500"/>
              <a:ext cx="494700" cy="751150"/>
            </a:xfrm>
            <a:custGeom>
              <a:avLst/>
              <a:gdLst/>
              <a:ahLst/>
              <a:cxnLst/>
              <a:rect l="l" t="t" r="r" b="b"/>
              <a:pathLst>
                <a:path w="19788" h="30046" extrusionOk="0">
                  <a:moveTo>
                    <a:pt x="9382" y="0"/>
                  </a:moveTo>
                  <a:lnTo>
                    <a:pt x="0" y="1568"/>
                  </a:lnTo>
                  <a:lnTo>
                    <a:pt x="12208" y="20392"/>
                  </a:lnTo>
                  <a:lnTo>
                    <a:pt x="13825" y="22886"/>
                  </a:lnTo>
                  <a:lnTo>
                    <a:pt x="8826" y="28786"/>
                  </a:lnTo>
                  <a:lnTo>
                    <a:pt x="8567" y="28786"/>
                  </a:lnTo>
                  <a:cubicBezTo>
                    <a:pt x="8172" y="28786"/>
                    <a:pt x="7839" y="29119"/>
                    <a:pt x="7839" y="29514"/>
                  </a:cubicBezTo>
                  <a:cubicBezTo>
                    <a:pt x="7839" y="29663"/>
                    <a:pt x="7900" y="29798"/>
                    <a:pt x="7999" y="29897"/>
                  </a:cubicBezTo>
                  <a:cubicBezTo>
                    <a:pt x="8098" y="29996"/>
                    <a:pt x="8221" y="30045"/>
                    <a:pt x="8369" y="30045"/>
                  </a:cubicBezTo>
                  <a:lnTo>
                    <a:pt x="10344" y="30045"/>
                  </a:lnTo>
                  <a:lnTo>
                    <a:pt x="19084" y="24774"/>
                  </a:lnTo>
                  <a:cubicBezTo>
                    <a:pt x="19590" y="24466"/>
                    <a:pt x="19788" y="23836"/>
                    <a:pt x="19553" y="23293"/>
                  </a:cubicBezTo>
                  <a:lnTo>
                    <a:pt x="18430" y="20738"/>
                  </a:lnTo>
                  <a:lnTo>
                    <a:pt x="17343" y="18232"/>
                  </a:lnTo>
                  <a:lnTo>
                    <a:pt x="9382" y="0"/>
                  </a:ln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46"/>
            <p:cNvSpPr/>
            <p:nvPr/>
          </p:nvSpPr>
          <p:spPr>
            <a:xfrm>
              <a:off x="6311650" y="2098800"/>
              <a:ext cx="300900" cy="152175"/>
            </a:xfrm>
            <a:custGeom>
              <a:avLst/>
              <a:gdLst/>
              <a:ahLst/>
              <a:cxnLst/>
              <a:rect l="l" t="t" r="r" b="b"/>
              <a:pathLst>
                <a:path w="12036" h="6087" extrusionOk="0">
                  <a:moveTo>
                    <a:pt x="9382" y="0"/>
                  </a:moveTo>
                  <a:lnTo>
                    <a:pt x="0" y="1556"/>
                  </a:lnTo>
                  <a:lnTo>
                    <a:pt x="2938" y="6086"/>
                  </a:lnTo>
                  <a:lnTo>
                    <a:pt x="12036" y="6086"/>
                  </a:lnTo>
                  <a:lnTo>
                    <a:pt x="9382" y="0"/>
                  </a:lnTo>
                  <a:close/>
                </a:path>
              </a:pathLst>
            </a:custGeom>
            <a:solidFill>
              <a:srgbClr val="B54B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46"/>
            <p:cNvSpPr/>
            <p:nvPr/>
          </p:nvSpPr>
          <p:spPr>
            <a:xfrm>
              <a:off x="6507600" y="2554600"/>
              <a:ext cx="298750" cy="295050"/>
            </a:xfrm>
            <a:custGeom>
              <a:avLst/>
              <a:gdLst/>
              <a:ahLst/>
              <a:cxnLst/>
              <a:rect l="l" t="t" r="r" b="b"/>
              <a:pathLst>
                <a:path w="11950" h="11802" extrusionOk="0">
                  <a:moveTo>
                    <a:pt x="9505" y="0"/>
                  </a:moveTo>
                  <a:lnTo>
                    <a:pt x="4370" y="2148"/>
                  </a:lnTo>
                  <a:lnTo>
                    <a:pt x="5987" y="4642"/>
                  </a:lnTo>
                  <a:lnTo>
                    <a:pt x="988" y="10542"/>
                  </a:lnTo>
                  <a:lnTo>
                    <a:pt x="729" y="10542"/>
                  </a:lnTo>
                  <a:cubicBezTo>
                    <a:pt x="334" y="10542"/>
                    <a:pt x="1" y="10875"/>
                    <a:pt x="1" y="11270"/>
                  </a:cubicBezTo>
                  <a:cubicBezTo>
                    <a:pt x="1" y="11419"/>
                    <a:pt x="62" y="11554"/>
                    <a:pt x="161" y="11653"/>
                  </a:cubicBezTo>
                  <a:cubicBezTo>
                    <a:pt x="260" y="11752"/>
                    <a:pt x="383" y="11801"/>
                    <a:pt x="531" y="11801"/>
                  </a:cubicBezTo>
                  <a:lnTo>
                    <a:pt x="2506" y="11801"/>
                  </a:lnTo>
                  <a:lnTo>
                    <a:pt x="11246" y="6530"/>
                  </a:lnTo>
                  <a:cubicBezTo>
                    <a:pt x="11752" y="6222"/>
                    <a:pt x="11950" y="5605"/>
                    <a:pt x="11715" y="5061"/>
                  </a:cubicBezTo>
                  <a:lnTo>
                    <a:pt x="10604" y="2506"/>
                  </a:lnTo>
                  <a:lnTo>
                    <a:pt x="9505" y="0"/>
                  </a:lnTo>
                  <a:close/>
                </a:path>
              </a:pathLst>
            </a:custGeom>
            <a:solidFill>
              <a:srgbClr val="FFE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46"/>
            <p:cNvSpPr/>
            <p:nvPr/>
          </p:nvSpPr>
          <p:spPr>
            <a:xfrm>
              <a:off x="6507600" y="2617250"/>
              <a:ext cx="298750" cy="232400"/>
            </a:xfrm>
            <a:custGeom>
              <a:avLst/>
              <a:gdLst/>
              <a:ahLst/>
              <a:cxnLst/>
              <a:rect l="l" t="t" r="r" b="b"/>
              <a:pathLst>
                <a:path w="11950" h="9296" extrusionOk="0">
                  <a:moveTo>
                    <a:pt x="10604" y="0"/>
                  </a:moveTo>
                  <a:lnTo>
                    <a:pt x="5987" y="2136"/>
                  </a:lnTo>
                  <a:lnTo>
                    <a:pt x="988" y="8036"/>
                  </a:lnTo>
                  <a:lnTo>
                    <a:pt x="729" y="8036"/>
                  </a:lnTo>
                  <a:cubicBezTo>
                    <a:pt x="334" y="8036"/>
                    <a:pt x="1" y="8369"/>
                    <a:pt x="1" y="8764"/>
                  </a:cubicBezTo>
                  <a:cubicBezTo>
                    <a:pt x="1" y="8913"/>
                    <a:pt x="62" y="9048"/>
                    <a:pt x="161" y="9147"/>
                  </a:cubicBezTo>
                  <a:cubicBezTo>
                    <a:pt x="260" y="9246"/>
                    <a:pt x="383" y="9295"/>
                    <a:pt x="531" y="9295"/>
                  </a:cubicBezTo>
                  <a:lnTo>
                    <a:pt x="2506" y="9295"/>
                  </a:lnTo>
                  <a:lnTo>
                    <a:pt x="11246" y="4024"/>
                  </a:lnTo>
                  <a:cubicBezTo>
                    <a:pt x="11752" y="3716"/>
                    <a:pt x="11950" y="3086"/>
                    <a:pt x="11715" y="2555"/>
                  </a:cubicBezTo>
                  <a:lnTo>
                    <a:pt x="106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46"/>
            <p:cNvSpPr/>
            <p:nvPr/>
          </p:nvSpPr>
          <p:spPr>
            <a:xfrm>
              <a:off x="6164125" y="1715200"/>
              <a:ext cx="444425" cy="472500"/>
            </a:xfrm>
            <a:custGeom>
              <a:avLst/>
              <a:gdLst/>
              <a:ahLst/>
              <a:cxnLst/>
              <a:rect l="l" t="t" r="r" b="b"/>
              <a:pathLst>
                <a:path w="17777" h="18900" extrusionOk="0">
                  <a:moveTo>
                    <a:pt x="13024" y="1"/>
                  </a:moveTo>
                  <a:lnTo>
                    <a:pt x="1" y="470"/>
                  </a:lnTo>
                  <a:lnTo>
                    <a:pt x="4111" y="18900"/>
                  </a:lnTo>
                  <a:lnTo>
                    <a:pt x="17776" y="18900"/>
                  </a:lnTo>
                  <a:lnTo>
                    <a:pt x="15172" y="8543"/>
                  </a:lnTo>
                  <a:lnTo>
                    <a:pt x="13912" y="3507"/>
                  </a:lnTo>
                  <a:lnTo>
                    <a:pt x="13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46"/>
            <p:cNvSpPr/>
            <p:nvPr/>
          </p:nvSpPr>
          <p:spPr>
            <a:xfrm>
              <a:off x="6251775" y="2120100"/>
              <a:ext cx="356775" cy="67600"/>
            </a:xfrm>
            <a:custGeom>
              <a:avLst/>
              <a:gdLst/>
              <a:ahLst/>
              <a:cxnLst/>
              <a:rect l="l" t="t" r="r" b="b"/>
              <a:pathLst>
                <a:path w="14271" h="2704" extrusionOk="0">
                  <a:moveTo>
                    <a:pt x="0" y="0"/>
                  </a:moveTo>
                  <a:lnTo>
                    <a:pt x="605" y="2704"/>
                  </a:lnTo>
                  <a:lnTo>
                    <a:pt x="14270" y="2704"/>
                  </a:lnTo>
                  <a:lnTo>
                    <a:pt x="13591" y="0"/>
                  </a:lnTo>
                  <a:close/>
                </a:path>
              </a:pathLst>
            </a:custGeom>
            <a:solidFill>
              <a:srgbClr val="DEE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46"/>
            <p:cNvSpPr/>
            <p:nvPr/>
          </p:nvSpPr>
          <p:spPr>
            <a:xfrm>
              <a:off x="6324300" y="1802850"/>
              <a:ext cx="219125" cy="384850"/>
            </a:xfrm>
            <a:custGeom>
              <a:avLst/>
              <a:gdLst/>
              <a:ahLst/>
              <a:cxnLst/>
              <a:rect l="l" t="t" r="r" b="b"/>
              <a:pathLst>
                <a:path w="8765" h="15394" extrusionOk="0">
                  <a:moveTo>
                    <a:pt x="7505" y="1"/>
                  </a:moveTo>
                  <a:cubicBezTo>
                    <a:pt x="6456" y="2148"/>
                    <a:pt x="0" y="15394"/>
                    <a:pt x="0" y="15394"/>
                  </a:cubicBezTo>
                  <a:lnTo>
                    <a:pt x="5024" y="15394"/>
                  </a:lnTo>
                  <a:lnTo>
                    <a:pt x="8765" y="5037"/>
                  </a:lnTo>
                  <a:lnTo>
                    <a:pt x="7505" y="1"/>
                  </a:lnTo>
                  <a:close/>
                </a:path>
              </a:pathLst>
            </a:custGeom>
            <a:solidFill>
              <a:srgbClr val="5911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46"/>
            <p:cNvSpPr/>
            <p:nvPr/>
          </p:nvSpPr>
          <p:spPr>
            <a:xfrm>
              <a:off x="6098400" y="1713675"/>
              <a:ext cx="478350" cy="528950"/>
            </a:xfrm>
            <a:custGeom>
              <a:avLst/>
              <a:gdLst/>
              <a:ahLst/>
              <a:cxnLst/>
              <a:rect l="l" t="t" r="r" b="b"/>
              <a:pathLst>
                <a:path w="19134" h="21158" extrusionOk="0">
                  <a:moveTo>
                    <a:pt x="17356" y="0"/>
                  </a:moveTo>
                  <a:lnTo>
                    <a:pt x="5469" y="420"/>
                  </a:lnTo>
                  <a:lnTo>
                    <a:pt x="1" y="21158"/>
                  </a:lnTo>
                  <a:lnTo>
                    <a:pt x="10764" y="21158"/>
                  </a:lnTo>
                  <a:cubicBezTo>
                    <a:pt x="10764" y="21158"/>
                    <a:pt x="14221" y="14060"/>
                    <a:pt x="16677" y="9048"/>
                  </a:cubicBezTo>
                  <a:cubicBezTo>
                    <a:pt x="19134" y="4037"/>
                    <a:pt x="17356" y="0"/>
                    <a:pt x="17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46"/>
            <p:cNvSpPr/>
            <p:nvPr/>
          </p:nvSpPr>
          <p:spPr>
            <a:xfrm>
              <a:off x="6311650" y="1704725"/>
              <a:ext cx="231475" cy="508900"/>
            </a:xfrm>
            <a:custGeom>
              <a:avLst/>
              <a:gdLst/>
              <a:ahLst/>
              <a:cxnLst/>
              <a:rect l="l" t="t" r="r" b="b"/>
              <a:pathLst>
                <a:path w="9259" h="20356" fill="none" extrusionOk="0">
                  <a:moveTo>
                    <a:pt x="6604" y="0"/>
                  </a:moveTo>
                  <a:cubicBezTo>
                    <a:pt x="6604" y="0"/>
                    <a:pt x="9258" y="3308"/>
                    <a:pt x="0" y="20355"/>
                  </a:cubicBezTo>
                </a:path>
              </a:pathLst>
            </a:custGeom>
            <a:noFill/>
            <a:ln w="4000" cap="flat" cmpd="sng">
              <a:solidFill>
                <a:srgbClr val="FFFFFF"/>
              </a:solidFill>
              <a:prstDash val="solid"/>
              <a:miter lim="1234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46"/>
            <p:cNvSpPr/>
            <p:nvPr/>
          </p:nvSpPr>
          <p:spPr>
            <a:xfrm>
              <a:off x="4307300" y="1574500"/>
              <a:ext cx="2050500" cy="954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46"/>
            <p:cNvSpPr/>
            <p:nvPr/>
          </p:nvSpPr>
          <p:spPr>
            <a:xfrm>
              <a:off x="6382625" y="1718925"/>
              <a:ext cx="70700" cy="186100"/>
            </a:xfrm>
            <a:custGeom>
              <a:avLst/>
              <a:gdLst/>
              <a:ahLst/>
              <a:cxnLst/>
              <a:rect l="l" t="t" r="r" b="b"/>
              <a:pathLst>
                <a:path w="2828" h="7444" fill="none" extrusionOk="0">
                  <a:moveTo>
                    <a:pt x="148" y="0"/>
                  </a:moveTo>
                  <a:cubicBezTo>
                    <a:pt x="148" y="0"/>
                    <a:pt x="0" y="6777"/>
                    <a:pt x="2827" y="7443"/>
                  </a:cubicBezTo>
                </a:path>
              </a:pathLst>
            </a:custGeom>
            <a:noFill/>
            <a:ln w="4000" cap="flat" cmpd="sng">
              <a:solidFill>
                <a:srgbClr val="FFFFFF"/>
              </a:solidFill>
              <a:prstDash val="solid"/>
              <a:miter lim="1234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46"/>
            <p:cNvSpPr/>
            <p:nvPr/>
          </p:nvSpPr>
          <p:spPr>
            <a:xfrm>
              <a:off x="6068775" y="2160200"/>
              <a:ext cx="366325" cy="82425"/>
            </a:xfrm>
            <a:custGeom>
              <a:avLst/>
              <a:gdLst/>
              <a:ahLst/>
              <a:cxnLst/>
              <a:rect l="l" t="t" r="r" b="b"/>
              <a:pathLst>
                <a:path w="14653" h="3297" extrusionOk="0">
                  <a:moveTo>
                    <a:pt x="865" y="1"/>
                  </a:moveTo>
                  <a:lnTo>
                    <a:pt x="1" y="3297"/>
                  </a:lnTo>
                  <a:lnTo>
                    <a:pt x="13048" y="3297"/>
                  </a:lnTo>
                  <a:cubicBezTo>
                    <a:pt x="13048" y="3297"/>
                    <a:pt x="13690" y="1964"/>
                    <a:pt x="14653" y="1"/>
                  </a:cubicBezTo>
                  <a:close/>
                </a:path>
              </a:pathLst>
            </a:custGeom>
            <a:solidFill>
              <a:srgbClr val="DEE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46"/>
            <p:cNvSpPr/>
            <p:nvPr/>
          </p:nvSpPr>
          <p:spPr>
            <a:xfrm>
              <a:off x="4308825" y="2448450"/>
              <a:ext cx="2050375" cy="80250"/>
            </a:xfrm>
            <a:custGeom>
              <a:avLst/>
              <a:gdLst/>
              <a:ahLst/>
              <a:cxnLst/>
              <a:rect l="l" t="t" r="r" b="b"/>
              <a:pathLst>
                <a:path w="82015" h="3210" extrusionOk="0">
                  <a:moveTo>
                    <a:pt x="1" y="0"/>
                  </a:moveTo>
                  <a:lnTo>
                    <a:pt x="1" y="3210"/>
                  </a:lnTo>
                  <a:lnTo>
                    <a:pt x="82014" y="3210"/>
                  </a:lnTo>
                  <a:lnTo>
                    <a:pt x="820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46"/>
            <p:cNvSpPr/>
            <p:nvPr/>
          </p:nvSpPr>
          <p:spPr>
            <a:xfrm>
              <a:off x="4308825" y="2302775"/>
              <a:ext cx="2050375" cy="80275"/>
            </a:xfrm>
            <a:custGeom>
              <a:avLst/>
              <a:gdLst/>
              <a:ahLst/>
              <a:cxnLst/>
              <a:rect l="l" t="t" r="r" b="b"/>
              <a:pathLst>
                <a:path w="82015" h="3211" extrusionOk="0">
                  <a:moveTo>
                    <a:pt x="1" y="1"/>
                  </a:moveTo>
                  <a:lnTo>
                    <a:pt x="1" y="3210"/>
                  </a:lnTo>
                  <a:lnTo>
                    <a:pt x="82014" y="3210"/>
                  </a:lnTo>
                  <a:lnTo>
                    <a:pt x="820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46"/>
            <p:cNvSpPr/>
            <p:nvPr/>
          </p:nvSpPr>
          <p:spPr>
            <a:xfrm>
              <a:off x="4308825" y="2157125"/>
              <a:ext cx="2050375" cy="79950"/>
            </a:xfrm>
            <a:custGeom>
              <a:avLst/>
              <a:gdLst/>
              <a:ahLst/>
              <a:cxnLst/>
              <a:rect l="l" t="t" r="r" b="b"/>
              <a:pathLst>
                <a:path w="82015" h="3198" extrusionOk="0">
                  <a:moveTo>
                    <a:pt x="1" y="0"/>
                  </a:moveTo>
                  <a:lnTo>
                    <a:pt x="1" y="3198"/>
                  </a:lnTo>
                  <a:lnTo>
                    <a:pt x="82014" y="3198"/>
                  </a:lnTo>
                  <a:lnTo>
                    <a:pt x="820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46"/>
            <p:cNvSpPr/>
            <p:nvPr/>
          </p:nvSpPr>
          <p:spPr>
            <a:xfrm>
              <a:off x="4308825" y="2011475"/>
              <a:ext cx="2050375" cy="79950"/>
            </a:xfrm>
            <a:custGeom>
              <a:avLst/>
              <a:gdLst/>
              <a:ahLst/>
              <a:cxnLst/>
              <a:rect l="l" t="t" r="r" b="b"/>
              <a:pathLst>
                <a:path w="82015" h="3198" extrusionOk="0">
                  <a:moveTo>
                    <a:pt x="1" y="0"/>
                  </a:moveTo>
                  <a:lnTo>
                    <a:pt x="1" y="3197"/>
                  </a:lnTo>
                  <a:lnTo>
                    <a:pt x="82014" y="3197"/>
                  </a:lnTo>
                  <a:lnTo>
                    <a:pt x="820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46"/>
            <p:cNvSpPr/>
            <p:nvPr/>
          </p:nvSpPr>
          <p:spPr>
            <a:xfrm>
              <a:off x="4308825" y="1865500"/>
              <a:ext cx="2050375" cy="80250"/>
            </a:xfrm>
            <a:custGeom>
              <a:avLst/>
              <a:gdLst/>
              <a:ahLst/>
              <a:cxnLst/>
              <a:rect l="l" t="t" r="r" b="b"/>
              <a:pathLst>
                <a:path w="82015" h="3210" extrusionOk="0">
                  <a:moveTo>
                    <a:pt x="1" y="0"/>
                  </a:moveTo>
                  <a:lnTo>
                    <a:pt x="1" y="3210"/>
                  </a:lnTo>
                  <a:lnTo>
                    <a:pt x="82014" y="3210"/>
                  </a:lnTo>
                  <a:lnTo>
                    <a:pt x="820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46"/>
            <p:cNvSpPr/>
            <p:nvPr/>
          </p:nvSpPr>
          <p:spPr>
            <a:xfrm>
              <a:off x="4308825" y="1719850"/>
              <a:ext cx="2050375" cy="80250"/>
            </a:xfrm>
            <a:custGeom>
              <a:avLst/>
              <a:gdLst/>
              <a:ahLst/>
              <a:cxnLst/>
              <a:rect l="l" t="t" r="r" b="b"/>
              <a:pathLst>
                <a:path w="82015" h="3210" extrusionOk="0">
                  <a:moveTo>
                    <a:pt x="1" y="0"/>
                  </a:moveTo>
                  <a:lnTo>
                    <a:pt x="1" y="3210"/>
                  </a:lnTo>
                  <a:lnTo>
                    <a:pt x="82014" y="3210"/>
                  </a:lnTo>
                  <a:lnTo>
                    <a:pt x="820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46"/>
            <p:cNvSpPr/>
            <p:nvPr/>
          </p:nvSpPr>
          <p:spPr>
            <a:xfrm>
              <a:off x="4321175" y="1574175"/>
              <a:ext cx="2050350" cy="80275"/>
            </a:xfrm>
            <a:custGeom>
              <a:avLst/>
              <a:gdLst/>
              <a:ahLst/>
              <a:cxnLst/>
              <a:rect l="l" t="t" r="r" b="b"/>
              <a:pathLst>
                <a:path w="82014" h="3211" extrusionOk="0">
                  <a:moveTo>
                    <a:pt x="1" y="1"/>
                  </a:moveTo>
                  <a:lnTo>
                    <a:pt x="1" y="3210"/>
                  </a:lnTo>
                  <a:lnTo>
                    <a:pt x="82014" y="3210"/>
                  </a:lnTo>
                  <a:lnTo>
                    <a:pt x="820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46"/>
            <p:cNvSpPr/>
            <p:nvPr/>
          </p:nvSpPr>
          <p:spPr>
            <a:xfrm>
              <a:off x="4456975" y="1544250"/>
              <a:ext cx="190725" cy="89800"/>
            </a:xfrm>
            <a:custGeom>
              <a:avLst/>
              <a:gdLst/>
              <a:ahLst/>
              <a:cxnLst/>
              <a:rect l="l" t="t" r="r" b="b"/>
              <a:pathLst>
                <a:path w="7629" h="3592" extrusionOk="0">
                  <a:moveTo>
                    <a:pt x="716" y="0"/>
                  </a:moveTo>
                  <a:cubicBezTo>
                    <a:pt x="716" y="1"/>
                    <a:pt x="0" y="3591"/>
                    <a:pt x="2455" y="3591"/>
                  </a:cubicBezTo>
                  <a:cubicBezTo>
                    <a:pt x="3502" y="3591"/>
                    <a:pt x="5126" y="2938"/>
                    <a:pt x="7629" y="1074"/>
                  </a:cubicBezTo>
                  <a:lnTo>
                    <a:pt x="716" y="0"/>
                  </a:lnTo>
                  <a:close/>
                </a:path>
              </a:pathLst>
            </a:custGeom>
            <a:solidFill>
              <a:srgbClr val="5911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46"/>
            <p:cNvSpPr/>
            <p:nvPr/>
          </p:nvSpPr>
          <p:spPr>
            <a:xfrm>
              <a:off x="4307300" y="1574500"/>
              <a:ext cx="936300" cy="516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46"/>
            <p:cNvSpPr/>
            <p:nvPr/>
          </p:nvSpPr>
          <p:spPr>
            <a:xfrm>
              <a:off x="4449250" y="1616775"/>
              <a:ext cx="51250" cy="48050"/>
            </a:xfrm>
            <a:custGeom>
              <a:avLst/>
              <a:gdLst/>
              <a:ahLst/>
              <a:cxnLst/>
              <a:rect l="l" t="t" r="r" b="b"/>
              <a:pathLst>
                <a:path w="2050" h="1922" extrusionOk="0">
                  <a:moveTo>
                    <a:pt x="1025" y="0"/>
                  </a:moveTo>
                  <a:cubicBezTo>
                    <a:pt x="1000" y="0"/>
                    <a:pt x="976" y="13"/>
                    <a:pt x="963" y="37"/>
                  </a:cubicBezTo>
                  <a:lnTo>
                    <a:pt x="704" y="568"/>
                  </a:lnTo>
                  <a:cubicBezTo>
                    <a:pt x="692" y="580"/>
                    <a:pt x="679" y="593"/>
                    <a:pt x="655" y="605"/>
                  </a:cubicBezTo>
                  <a:lnTo>
                    <a:pt x="75" y="679"/>
                  </a:lnTo>
                  <a:cubicBezTo>
                    <a:pt x="25" y="691"/>
                    <a:pt x="0" y="766"/>
                    <a:pt x="38" y="803"/>
                  </a:cubicBezTo>
                  <a:lnTo>
                    <a:pt x="457" y="1210"/>
                  </a:lnTo>
                  <a:cubicBezTo>
                    <a:pt x="470" y="1222"/>
                    <a:pt x="482" y="1247"/>
                    <a:pt x="482" y="1272"/>
                  </a:cubicBezTo>
                  <a:lnTo>
                    <a:pt x="371" y="1839"/>
                  </a:lnTo>
                  <a:cubicBezTo>
                    <a:pt x="371" y="1888"/>
                    <a:pt x="409" y="1921"/>
                    <a:pt x="449" y="1921"/>
                  </a:cubicBezTo>
                  <a:cubicBezTo>
                    <a:pt x="460" y="1921"/>
                    <a:pt x="471" y="1919"/>
                    <a:pt x="482" y="1914"/>
                  </a:cubicBezTo>
                  <a:lnTo>
                    <a:pt x="988" y="1642"/>
                  </a:lnTo>
                  <a:cubicBezTo>
                    <a:pt x="1000" y="1636"/>
                    <a:pt x="1013" y="1633"/>
                    <a:pt x="1025" y="1633"/>
                  </a:cubicBezTo>
                  <a:cubicBezTo>
                    <a:pt x="1037" y="1633"/>
                    <a:pt x="1050" y="1636"/>
                    <a:pt x="1062" y="1642"/>
                  </a:cubicBezTo>
                  <a:lnTo>
                    <a:pt x="1568" y="1914"/>
                  </a:lnTo>
                  <a:cubicBezTo>
                    <a:pt x="1579" y="1919"/>
                    <a:pt x="1590" y="1921"/>
                    <a:pt x="1601" y="1921"/>
                  </a:cubicBezTo>
                  <a:cubicBezTo>
                    <a:pt x="1641" y="1921"/>
                    <a:pt x="1679" y="1888"/>
                    <a:pt x="1679" y="1839"/>
                  </a:cubicBezTo>
                  <a:lnTo>
                    <a:pt x="1568" y="1272"/>
                  </a:lnTo>
                  <a:cubicBezTo>
                    <a:pt x="1568" y="1247"/>
                    <a:pt x="1581" y="1222"/>
                    <a:pt x="1593" y="1210"/>
                  </a:cubicBezTo>
                  <a:lnTo>
                    <a:pt x="2013" y="803"/>
                  </a:lnTo>
                  <a:cubicBezTo>
                    <a:pt x="2050" y="766"/>
                    <a:pt x="2025" y="691"/>
                    <a:pt x="1976" y="679"/>
                  </a:cubicBezTo>
                  <a:lnTo>
                    <a:pt x="1395" y="605"/>
                  </a:lnTo>
                  <a:cubicBezTo>
                    <a:pt x="1371" y="593"/>
                    <a:pt x="1358" y="580"/>
                    <a:pt x="1346" y="568"/>
                  </a:cubicBezTo>
                  <a:lnTo>
                    <a:pt x="1087" y="37"/>
                  </a:lnTo>
                  <a:cubicBezTo>
                    <a:pt x="1074" y="13"/>
                    <a:pt x="1050"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46"/>
            <p:cNvSpPr/>
            <p:nvPr/>
          </p:nvSpPr>
          <p:spPr>
            <a:xfrm>
              <a:off x="4587800" y="1616775"/>
              <a:ext cx="51575" cy="48050"/>
            </a:xfrm>
            <a:custGeom>
              <a:avLst/>
              <a:gdLst/>
              <a:ahLst/>
              <a:cxnLst/>
              <a:rect l="l" t="t" r="r" b="b"/>
              <a:pathLst>
                <a:path w="2063" h="1922" extrusionOk="0">
                  <a:moveTo>
                    <a:pt x="1025" y="0"/>
                  </a:moveTo>
                  <a:cubicBezTo>
                    <a:pt x="1001" y="0"/>
                    <a:pt x="976" y="13"/>
                    <a:pt x="964" y="37"/>
                  </a:cubicBezTo>
                  <a:lnTo>
                    <a:pt x="705" y="568"/>
                  </a:lnTo>
                  <a:cubicBezTo>
                    <a:pt x="705" y="580"/>
                    <a:pt x="680" y="593"/>
                    <a:pt x="655" y="605"/>
                  </a:cubicBezTo>
                  <a:lnTo>
                    <a:pt x="87" y="679"/>
                  </a:lnTo>
                  <a:cubicBezTo>
                    <a:pt x="26" y="691"/>
                    <a:pt x="1" y="766"/>
                    <a:pt x="50" y="803"/>
                  </a:cubicBezTo>
                  <a:lnTo>
                    <a:pt x="458" y="1210"/>
                  </a:lnTo>
                  <a:cubicBezTo>
                    <a:pt x="482" y="1222"/>
                    <a:pt x="482" y="1247"/>
                    <a:pt x="482" y="1272"/>
                  </a:cubicBezTo>
                  <a:lnTo>
                    <a:pt x="384" y="1839"/>
                  </a:lnTo>
                  <a:cubicBezTo>
                    <a:pt x="374" y="1888"/>
                    <a:pt x="410" y="1921"/>
                    <a:pt x="450" y="1921"/>
                  </a:cubicBezTo>
                  <a:cubicBezTo>
                    <a:pt x="461" y="1921"/>
                    <a:pt x="472" y="1919"/>
                    <a:pt x="482" y="1914"/>
                  </a:cubicBezTo>
                  <a:lnTo>
                    <a:pt x="1001" y="1642"/>
                  </a:lnTo>
                  <a:cubicBezTo>
                    <a:pt x="1007" y="1636"/>
                    <a:pt x="1016" y="1633"/>
                    <a:pt x="1027" y="1633"/>
                  </a:cubicBezTo>
                  <a:cubicBezTo>
                    <a:pt x="1038" y="1633"/>
                    <a:pt x="1050" y="1636"/>
                    <a:pt x="1063" y="1642"/>
                  </a:cubicBezTo>
                  <a:lnTo>
                    <a:pt x="1581" y="1914"/>
                  </a:lnTo>
                  <a:cubicBezTo>
                    <a:pt x="1591" y="1919"/>
                    <a:pt x="1603" y="1921"/>
                    <a:pt x="1613" y="1921"/>
                  </a:cubicBezTo>
                  <a:cubicBezTo>
                    <a:pt x="1653" y="1921"/>
                    <a:pt x="1689" y="1888"/>
                    <a:pt x="1680" y="1839"/>
                  </a:cubicBezTo>
                  <a:lnTo>
                    <a:pt x="1581" y="1272"/>
                  </a:lnTo>
                  <a:cubicBezTo>
                    <a:pt x="1581" y="1247"/>
                    <a:pt x="1581" y="1222"/>
                    <a:pt x="1593" y="1210"/>
                  </a:cubicBezTo>
                  <a:lnTo>
                    <a:pt x="2013" y="803"/>
                  </a:lnTo>
                  <a:cubicBezTo>
                    <a:pt x="2062" y="766"/>
                    <a:pt x="2038" y="691"/>
                    <a:pt x="1976" y="679"/>
                  </a:cubicBezTo>
                  <a:lnTo>
                    <a:pt x="1396" y="605"/>
                  </a:lnTo>
                  <a:cubicBezTo>
                    <a:pt x="1383" y="593"/>
                    <a:pt x="1359" y="580"/>
                    <a:pt x="1346" y="568"/>
                  </a:cubicBezTo>
                  <a:lnTo>
                    <a:pt x="1087" y="37"/>
                  </a:lnTo>
                  <a:cubicBezTo>
                    <a:pt x="1075" y="13"/>
                    <a:pt x="1050"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46"/>
            <p:cNvSpPr/>
            <p:nvPr/>
          </p:nvSpPr>
          <p:spPr>
            <a:xfrm>
              <a:off x="4726375" y="1616775"/>
              <a:ext cx="51550" cy="48050"/>
            </a:xfrm>
            <a:custGeom>
              <a:avLst/>
              <a:gdLst/>
              <a:ahLst/>
              <a:cxnLst/>
              <a:rect l="l" t="t" r="r" b="b"/>
              <a:pathLst>
                <a:path w="2062" h="1922" extrusionOk="0">
                  <a:moveTo>
                    <a:pt x="1037" y="0"/>
                  </a:moveTo>
                  <a:cubicBezTo>
                    <a:pt x="1013" y="0"/>
                    <a:pt x="988" y="13"/>
                    <a:pt x="976" y="37"/>
                  </a:cubicBezTo>
                  <a:lnTo>
                    <a:pt x="716" y="568"/>
                  </a:lnTo>
                  <a:cubicBezTo>
                    <a:pt x="704" y="580"/>
                    <a:pt x="679" y="593"/>
                    <a:pt x="667" y="605"/>
                  </a:cubicBezTo>
                  <a:lnTo>
                    <a:pt x="87" y="679"/>
                  </a:lnTo>
                  <a:cubicBezTo>
                    <a:pt x="25" y="691"/>
                    <a:pt x="0" y="766"/>
                    <a:pt x="50" y="803"/>
                  </a:cubicBezTo>
                  <a:lnTo>
                    <a:pt x="469" y="1210"/>
                  </a:lnTo>
                  <a:cubicBezTo>
                    <a:pt x="482" y="1222"/>
                    <a:pt x="482" y="1247"/>
                    <a:pt x="482" y="1272"/>
                  </a:cubicBezTo>
                  <a:lnTo>
                    <a:pt x="383" y="1839"/>
                  </a:lnTo>
                  <a:cubicBezTo>
                    <a:pt x="373" y="1888"/>
                    <a:pt x="409" y="1921"/>
                    <a:pt x="449" y="1921"/>
                  </a:cubicBezTo>
                  <a:cubicBezTo>
                    <a:pt x="460" y="1921"/>
                    <a:pt x="471" y="1919"/>
                    <a:pt x="482" y="1914"/>
                  </a:cubicBezTo>
                  <a:lnTo>
                    <a:pt x="1000" y="1642"/>
                  </a:lnTo>
                  <a:cubicBezTo>
                    <a:pt x="1013" y="1636"/>
                    <a:pt x="1025" y="1633"/>
                    <a:pt x="1036" y="1633"/>
                  </a:cubicBezTo>
                  <a:cubicBezTo>
                    <a:pt x="1047" y="1633"/>
                    <a:pt x="1056" y="1636"/>
                    <a:pt x="1062" y="1642"/>
                  </a:cubicBezTo>
                  <a:lnTo>
                    <a:pt x="1580" y="1914"/>
                  </a:lnTo>
                  <a:cubicBezTo>
                    <a:pt x="1591" y="1919"/>
                    <a:pt x="1602" y="1921"/>
                    <a:pt x="1613" y="1921"/>
                  </a:cubicBezTo>
                  <a:cubicBezTo>
                    <a:pt x="1653" y="1921"/>
                    <a:pt x="1689" y="1888"/>
                    <a:pt x="1679" y="1839"/>
                  </a:cubicBezTo>
                  <a:lnTo>
                    <a:pt x="1580" y="1272"/>
                  </a:lnTo>
                  <a:cubicBezTo>
                    <a:pt x="1580" y="1247"/>
                    <a:pt x="1580" y="1222"/>
                    <a:pt x="1605" y="1210"/>
                  </a:cubicBezTo>
                  <a:lnTo>
                    <a:pt x="2025" y="803"/>
                  </a:lnTo>
                  <a:cubicBezTo>
                    <a:pt x="2062" y="766"/>
                    <a:pt x="2037" y="691"/>
                    <a:pt x="1988" y="679"/>
                  </a:cubicBezTo>
                  <a:lnTo>
                    <a:pt x="1408" y="605"/>
                  </a:lnTo>
                  <a:cubicBezTo>
                    <a:pt x="1383" y="593"/>
                    <a:pt x="1358" y="580"/>
                    <a:pt x="1358" y="568"/>
                  </a:cubicBezTo>
                  <a:lnTo>
                    <a:pt x="1099" y="37"/>
                  </a:lnTo>
                  <a:cubicBezTo>
                    <a:pt x="1087" y="13"/>
                    <a:pt x="1062" y="0"/>
                    <a:pt x="1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46"/>
            <p:cNvSpPr/>
            <p:nvPr/>
          </p:nvSpPr>
          <p:spPr>
            <a:xfrm>
              <a:off x="4865250" y="1616775"/>
              <a:ext cx="51250" cy="48050"/>
            </a:xfrm>
            <a:custGeom>
              <a:avLst/>
              <a:gdLst/>
              <a:ahLst/>
              <a:cxnLst/>
              <a:rect l="l" t="t" r="r" b="b"/>
              <a:pathLst>
                <a:path w="2050" h="1922" extrusionOk="0">
                  <a:moveTo>
                    <a:pt x="1025" y="0"/>
                  </a:moveTo>
                  <a:cubicBezTo>
                    <a:pt x="1000" y="0"/>
                    <a:pt x="975" y="13"/>
                    <a:pt x="963" y="37"/>
                  </a:cubicBezTo>
                  <a:lnTo>
                    <a:pt x="704" y="568"/>
                  </a:lnTo>
                  <a:cubicBezTo>
                    <a:pt x="691" y="580"/>
                    <a:pt x="679" y="593"/>
                    <a:pt x="654" y="605"/>
                  </a:cubicBezTo>
                  <a:lnTo>
                    <a:pt x="74" y="679"/>
                  </a:lnTo>
                  <a:cubicBezTo>
                    <a:pt x="25" y="691"/>
                    <a:pt x="0" y="766"/>
                    <a:pt x="37" y="803"/>
                  </a:cubicBezTo>
                  <a:lnTo>
                    <a:pt x="457" y="1210"/>
                  </a:lnTo>
                  <a:cubicBezTo>
                    <a:pt x="469" y="1222"/>
                    <a:pt x="482" y="1247"/>
                    <a:pt x="482" y="1272"/>
                  </a:cubicBezTo>
                  <a:lnTo>
                    <a:pt x="383" y="1839"/>
                  </a:lnTo>
                  <a:cubicBezTo>
                    <a:pt x="373" y="1888"/>
                    <a:pt x="409" y="1921"/>
                    <a:pt x="449" y="1921"/>
                  </a:cubicBezTo>
                  <a:cubicBezTo>
                    <a:pt x="460" y="1921"/>
                    <a:pt x="471" y="1919"/>
                    <a:pt x="482" y="1914"/>
                  </a:cubicBezTo>
                  <a:lnTo>
                    <a:pt x="988" y="1642"/>
                  </a:lnTo>
                  <a:cubicBezTo>
                    <a:pt x="1000" y="1636"/>
                    <a:pt x="1012" y="1633"/>
                    <a:pt x="1025" y="1633"/>
                  </a:cubicBezTo>
                  <a:cubicBezTo>
                    <a:pt x="1037" y="1633"/>
                    <a:pt x="1049" y="1636"/>
                    <a:pt x="1062" y="1642"/>
                  </a:cubicBezTo>
                  <a:lnTo>
                    <a:pt x="1568" y="1914"/>
                  </a:lnTo>
                  <a:cubicBezTo>
                    <a:pt x="1578" y="1919"/>
                    <a:pt x="1589" y="1921"/>
                    <a:pt x="1600" y="1921"/>
                  </a:cubicBezTo>
                  <a:cubicBezTo>
                    <a:pt x="1641" y="1921"/>
                    <a:pt x="1679" y="1888"/>
                    <a:pt x="1679" y="1839"/>
                  </a:cubicBezTo>
                  <a:lnTo>
                    <a:pt x="1580" y="1272"/>
                  </a:lnTo>
                  <a:cubicBezTo>
                    <a:pt x="1568" y="1247"/>
                    <a:pt x="1580" y="1222"/>
                    <a:pt x="1592" y="1210"/>
                  </a:cubicBezTo>
                  <a:lnTo>
                    <a:pt x="2012" y="803"/>
                  </a:lnTo>
                  <a:cubicBezTo>
                    <a:pt x="2049" y="766"/>
                    <a:pt x="2025" y="691"/>
                    <a:pt x="1975" y="679"/>
                  </a:cubicBezTo>
                  <a:lnTo>
                    <a:pt x="1395" y="605"/>
                  </a:lnTo>
                  <a:cubicBezTo>
                    <a:pt x="1370" y="593"/>
                    <a:pt x="1358" y="580"/>
                    <a:pt x="1346" y="568"/>
                  </a:cubicBezTo>
                  <a:lnTo>
                    <a:pt x="1086" y="37"/>
                  </a:lnTo>
                  <a:cubicBezTo>
                    <a:pt x="1074" y="13"/>
                    <a:pt x="1049"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46"/>
            <p:cNvSpPr/>
            <p:nvPr/>
          </p:nvSpPr>
          <p:spPr>
            <a:xfrm>
              <a:off x="5003800" y="1616775"/>
              <a:ext cx="51550" cy="48050"/>
            </a:xfrm>
            <a:custGeom>
              <a:avLst/>
              <a:gdLst/>
              <a:ahLst/>
              <a:cxnLst/>
              <a:rect l="l" t="t" r="r" b="b"/>
              <a:pathLst>
                <a:path w="2062" h="1922" extrusionOk="0">
                  <a:moveTo>
                    <a:pt x="1025" y="0"/>
                  </a:moveTo>
                  <a:cubicBezTo>
                    <a:pt x="1000" y="0"/>
                    <a:pt x="976" y="13"/>
                    <a:pt x="963" y="37"/>
                  </a:cubicBezTo>
                  <a:lnTo>
                    <a:pt x="704" y="568"/>
                  </a:lnTo>
                  <a:cubicBezTo>
                    <a:pt x="704" y="580"/>
                    <a:pt x="679" y="593"/>
                    <a:pt x="655" y="605"/>
                  </a:cubicBezTo>
                  <a:lnTo>
                    <a:pt x="75" y="679"/>
                  </a:lnTo>
                  <a:cubicBezTo>
                    <a:pt x="25" y="691"/>
                    <a:pt x="1" y="766"/>
                    <a:pt x="38" y="803"/>
                  </a:cubicBezTo>
                  <a:lnTo>
                    <a:pt x="457" y="1210"/>
                  </a:lnTo>
                  <a:cubicBezTo>
                    <a:pt x="482" y="1222"/>
                    <a:pt x="482" y="1247"/>
                    <a:pt x="482" y="1272"/>
                  </a:cubicBezTo>
                  <a:lnTo>
                    <a:pt x="383" y="1839"/>
                  </a:lnTo>
                  <a:cubicBezTo>
                    <a:pt x="374" y="1888"/>
                    <a:pt x="410" y="1921"/>
                    <a:pt x="449" y="1921"/>
                  </a:cubicBezTo>
                  <a:cubicBezTo>
                    <a:pt x="460" y="1921"/>
                    <a:pt x="471" y="1919"/>
                    <a:pt x="482" y="1914"/>
                  </a:cubicBezTo>
                  <a:lnTo>
                    <a:pt x="1000" y="1642"/>
                  </a:lnTo>
                  <a:cubicBezTo>
                    <a:pt x="1007" y="1636"/>
                    <a:pt x="1016" y="1633"/>
                    <a:pt x="1027" y="1633"/>
                  </a:cubicBezTo>
                  <a:cubicBezTo>
                    <a:pt x="1037" y="1633"/>
                    <a:pt x="1050" y="1636"/>
                    <a:pt x="1062" y="1642"/>
                  </a:cubicBezTo>
                  <a:lnTo>
                    <a:pt x="1581" y="1914"/>
                  </a:lnTo>
                  <a:cubicBezTo>
                    <a:pt x="1591" y="1919"/>
                    <a:pt x="1602" y="1921"/>
                    <a:pt x="1613" y="1921"/>
                  </a:cubicBezTo>
                  <a:cubicBezTo>
                    <a:pt x="1653" y="1921"/>
                    <a:pt x="1689" y="1888"/>
                    <a:pt x="1679" y="1839"/>
                  </a:cubicBezTo>
                  <a:lnTo>
                    <a:pt x="1581" y="1272"/>
                  </a:lnTo>
                  <a:cubicBezTo>
                    <a:pt x="1568" y="1247"/>
                    <a:pt x="1581" y="1222"/>
                    <a:pt x="1605" y="1210"/>
                  </a:cubicBezTo>
                  <a:lnTo>
                    <a:pt x="2013" y="803"/>
                  </a:lnTo>
                  <a:cubicBezTo>
                    <a:pt x="2062" y="766"/>
                    <a:pt x="2037" y="691"/>
                    <a:pt x="1976" y="679"/>
                  </a:cubicBezTo>
                  <a:lnTo>
                    <a:pt x="1395" y="605"/>
                  </a:lnTo>
                  <a:cubicBezTo>
                    <a:pt x="1383" y="593"/>
                    <a:pt x="1358" y="580"/>
                    <a:pt x="1346" y="568"/>
                  </a:cubicBezTo>
                  <a:lnTo>
                    <a:pt x="1087" y="37"/>
                  </a:lnTo>
                  <a:cubicBezTo>
                    <a:pt x="1074" y="13"/>
                    <a:pt x="1050"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46"/>
            <p:cNvSpPr/>
            <p:nvPr/>
          </p:nvSpPr>
          <p:spPr>
            <a:xfrm>
              <a:off x="5142350" y="1616775"/>
              <a:ext cx="51575" cy="48050"/>
            </a:xfrm>
            <a:custGeom>
              <a:avLst/>
              <a:gdLst/>
              <a:ahLst/>
              <a:cxnLst/>
              <a:rect l="l" t="t" r="r" b="b"/>
              <a:pathLst>
                <a:path w="2063" h="1922" extrusionOk="0">
                  <a:moveTo>
                    <a:pt x="1038" y="0"/>
                  </a:moveTo>
                  <a:cubicBezTo>
                    <a:pt x="1013" y="0"/>
                    <a:pt x="989" y="13"/>
                    <a:pt x="976" y="37"/>
                  </a:cubicBezTo>
                  <a:lnTo>
                    <a:pt x="717" y="568"/>
                  </a:lnTo>
                  <a:cubicBezTo>
                    <a:pt x="705" y="580"/>
                    <a:pt x="680" y="593"/>
                    <a:pt x="668" y="605"/>
                  </a:cubicBezTo>
                  <a:lnTo>
                    <a:pt x="87" y="679"/>
                  </a:lnTo>
                  <a:cubicBezTo>
                    <a:pt x="26" y="691"/>
                    <a:pt x="1" y="766"/>
                    <a:pt x="50" y="803"/>
                  </a:cubicBezTo>
                  <a:lnTo>
                    <a:pt x="470" y="1210"/>
                  </a:lnTo>
                  <a:cubicBezTo>
                    <a:pt x="482" y="1222"/>
                    <a:pt x="495" y="1247"/>
                    <a:pt x="482" y="1272"/>
                  </a:cubicBezTo>
                  <a:lnTo>
                    <a:pt x="384" y="1839"/>
                  </a:lnTo>
                  <a:cubicBezTo>
                    <a:pt x="384" y="1888"/>
                    <a:pt x="414" y="1921"/>
                    <a:pt x="451" y="1921"/>
                  </a:cubicBezTo>
                  <a:cubicBezTo>
                    <a:pt x="461" y="1921"/>
                    <a:pt x="472" y="1919"/>
                    <a:pt x="482" y="1914"/>
                  </a:cubicBezTo>
                  <a:lnTo>
                    <a:pt x="1001" y="1642"/>
                  </a:lnTo>
                  <a:cubicBezTo>
                    <a:pt x="1013" y="1636"/>
                    <a:pt x="1026" y="1633"/>
                    <a:pt x="1036" y="1633"/>
                  </a:cubicBezTo>
                  <a:cubicBezTo>
                    <a:pt x="1047" y="1633"/>
                    <a:pt x="1056" y="1636"/>
                    <a:pt x="1063" y="1642"/>
                  </a:cubicBezTo>
                  <a:lnTo>
                    <a:pt x="1581" y="1914"/>
                  </a:lnTo>
                  <a:cubicBezTo>
                    <a:pt x="1592" y="1919"/>
                    <a:pt x="1603" y="1921"/>
                    <a:pt x="1614" y="1921"/>
                  </a:cubicBezTo>
                  <a:cubicBezTo>
                    <a:pt x="1653" y="1921"/>
                    <a:pt x="1689" y="1888"/>
                    <a:pt x="1680" y="1839"/>
                  </a:cubicBezTo>
                  <a:lnTo>
                    <a:pt x="1581" y="1272"/>
                  </a:lnTo>
                  <a:cubicBezTo>
                    <a:pt x="1581" y="1247"/>
                    <a:pt x="1581" y="1222"/>
                    <a:pt x="1606" y="1210"/>
                  </a:cubicBezTo>
                  <a:lnTo>
                    <a:pt x="2025" y="803"/>
                  </a:lnTo>
                  <a:cubicBezTo>
                    <a:pt x="2062" y="766"/>
                    <a:pt x="2038" y="691"/>
                    <a:pt x="1988" y="679"/>
                  </a:cubicBezTo>
                  <a:lnTo>
                    <a:pt x="1408" y="605"/>
                  </a:lnTo>
                  <a:cubicBezTo>
                    <a:pt x="1384" y="593"/>
                    <a:pt x="1359" y="580"/>
                    <a:pt x="1359" y="568"/>
                  </a:cubicBezTo>
                  <a:lnTo>
                    <a:pt x="1100" y="37"/>
                  </a:lnTo>
                  <a:cubicBezTo>
                    <a:pt x="1087" y="13"/>
                    <a:pt x="1063" y="0"/>
                    <a:pt x="10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46"/>
            <p:cNvSpPr/>
            <p:nvPr/>
          </p:nvSpPr>
          <p:spPr>
            <a:xfrm>
              <a:off x="4448025" y="1710575"/>
              <a:ext cx="51250" cy="48050"/>
            </a:xfrm>
            <a:custGeom>
              <a:avLst/>
              <a:gdLst/>
              <a:ahLst/>
              <a:cxnLst/>
              <a:rect l="l" t="t" r="r" b="b"/>
              <a:pathLst>
                <a:path w="2050" h="1922" extrusionOk="0">
                  <a:moveTo>
                    <a:pt x="1025" y="1"/>
                  </a:moveTo>
                  <a:cubicBezTo>
                    <a:pt x="1000" y="1"/>
                    <a:pt x="975" y="13"/>
                    <a:pt x="963" y="38"/>
                  </a:cubicBezTo>
                  <a:lnTo>
                    <a:pt x="704" y="569"/>
                  </a:lnTo>
                  <a:cubicBezTo>
                    <a:pt x="691" y="581"/>
                    <a:pt x="679" y="593"/>
                    <a:pt x="654" y="606"/>
                  </a:cubicBezTo>
                  <a:lnTo>
                    <a:pt x="74" y="692"/>
                  </a:lnTo>
                  <a:cubicBezTo>
                    <a:pt x="25" y="692"/>
                    <a:pt x="0" y="766"/>
                    <a:pt x="37" y="803"/>
                  </a:cubicBezTo>
                  <a:lnTo>
                    <a:pt x="457" y="1210"/>
                  </a:lnTo>
                  <a:cubicBezTo>
                    <a:pt x="469" y="1223"/>
                    <a:pt x="482" y="1248"/>
                    <a:pt x="469" y="1272"/>
                  </a:cubicBezTo>
                  <a:lnTo>
                    <a:pt x="383" y="1840"/>
                  </a:lnTo>
                  <a:cubicBezTo>
                    <a:pt x="373" y="1889"/>
                    <a:pt x="402" y="1922"/>
                    <a:pt x="444" y="1922"/>
                  </a:cubicBezTo>
                  <a:cubicBezTo>
                    <a:pt x="456" y="1922"/>
                    <a:pt x="468" y="1919"/>
                    <a:pt x="482" y="1914"/>
                  </a:cubicBezTo>
                  <a:lnTo>
                    <a:pt x="988" y="1643"/>
                  </a:lnTo>
                  <a:cubicBezTo>
                    <a:pt x="1000" y="1636"/>
                    <a:pt x="1012" y="1633"/>
                    <a:pt x="1025" y="1633"/>
                  </a:cubicBezTo>
                  <a:cubicBezTo>
                    <a:pt x="1037" y="1633"/>
                    <a:pt x="1049" y="1636"/>
                    <a:pt x="1062" y="1643"/>
                  </a:cubicBezTo>
                  <a:lnTo>
                    <a:pt x="1568" y="1914"/>
                  </a:lnTo>
                  <a:cubicBezTo>
                    <a:pt x="1578" y="1919"/>
                    <a:pt x="1589" y="1922"/>
                    <a:pt x="1600" y="1922"/>
                  </a:cubicBezTo>
                  <a:cubicBezTo>
                    <a:pt x="1640" y="1922"/>
                    <a:pt x="1676" y="1889"/>
                    <a:pt x="1667" y="1840"/>
                  </a:cubicBezTo>
                  <a:lnTo>
                    <a:pt x="1568" y="1272"/>
                  </a:lnTo>
                  <a:cubicBezTo>
                    <a:pt x="1568" y="1248"/>
                    <a:pt x="1580" y="1223"/>
                    <a:pt x="1592" y="1210"/>
                  </a:cubicBezTo>
                  <a:lnTo>
                    <a:pt x="2012" y="803"/>
                  </a:lnTo>
                  <a:cubicBezTo>
                    <a:pt x="2049" y="766"/>
                    <a:pt x="2025" y="692"/>
                    <a:pt x="1975" y="692"/>
                  </a:cubicBezTo>
                  <a:lnTo>
                    <a:pt x="1395" y="606"/>
                  </a:lnTo>
                  <a:cubicBezTo>
                    <a:pt x="1370" y="593"/>
                    <a:pt x="1358" y="581"/>
                    <a:pt x="1346" y="569"/>
                  </a:cubicBezTo>
                  <a:lnTo>
                    <a:pt x="1086" y="38"/>
                  </a:lnTo>
                  <a:cubicBezTo>
                    <a:pt x="1074" y="13"/>
                    <a:pt x="1049"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46"/>
            <p:cNvSpPr/>
            <p:nvPr/>
          </p:nvSpPr>
          <p:spPr>
            <a:xfrm>
              <a:off x="4586275" y="1710575"/>
              <a:ext cx="51550" cy="48050"/>
            </a:xfrm>
            <a:custGeom>
              <a:avLst/>
              <a:gdLst/>
              <a:ahLst/>
              <a:cxnLst/>
              <a:rect l="l" t="t" r="r" b="b"/>
              <a:pathLst>
                <a:path w="2062" h="1922" extrusionOk="0">
                  <a:moveTo>
                    <a:pt x="1037" y="1"/>
                  </a:moveTo>
                  <a:cubicBezTo>
                    <a:pt x="1012" y="1"/>
                    <a:pt x="988" y="13"/>
                    <a:pt x="975" y="38"/>
                  </a:cubicBezTo>
                  <a:lnTo>
                    <a:pt x="716" y="569"/>
                  </a:lnTo>
                  <a:cubicBezTo>
                    <a:pt x="704" y="581"/>
                    <a:pt x="679" y="593"/>
                    <a:pt x="667" y="606"/>
                  </a:cubicBezTo>
                  <a:lnTo>
                    <a:pt x="87" y="692"/>
                  </a:lnTo>
                  <a:cubicBezTo>
                    <a:pt x="25" y="692"/>
                    <a:pt x="0" y="766"/>
                    <a:pt x="50" y="803"/>
                  </a:cubicBezTo>
                  <a:lnTo>
                    <a:pt x="469" y="1210"/>
                  </a:lnTo>
                  <a:cubicBezTo>
                    <a:pt x="482" y="1223"/>
                    <a:pt x="482" y="1248"/>
                    <a:pt x="482" y="1272"/>
                  </a:cubicBezTo>
                  <a:lnTo>
                    <a:pt x="383" y="1840"/>
                  </a:lnTo>
                  <a:cubicBezTo>
                    <a:pt x="373" y="1889"/>
                    <a:pt x="409" y="1922"/>
                    <a:pt x="449" y="1922"/>
                  </a:cubicBezTo>
                  <a:cubicBezTo>
                    <a:pt x="460" y="1922"/>
                    <a:pt x="471" y="1919"/>
                    <a:pt x="482" y="1914"/>
                  </a:cubicBezTo>
                  <a:lnTo>
                    <a:pt x="1000" y="1643"/>
                  </a:lnTo>
                  <a:cubicBezTo>
                    <a:pt x="1012" y="1636"/>
                    <a:pt x="1025" y="1633"/>
                    <a:pt x="1036" y="1633"/>
                  </a:cubicBezTo>
                  <a:cubicBezTo>
                    <a:pt x="1046" y="1633"/>
                    <a:pt x="1056" y="1636"/>
                    <a:pt x="1062" y="1643"/>
                  </a:cubicBezTo>
                  <a:lnTo>
                    <a:pt x="1580" y="1914"/>
                  </a:lnTo>
                  <a:cubicBezTo>
                    <a:pt x="1591" y="1919"/>
                    <a:pt x="1602" y="1922"/>
                    <a:pt x="1613" y="1922"/>
                  </a:cubicBezTo>
                  <a:cubicBezTo>
                    <a:pt x="1653" y="1922"/>
                    <a:pt x="1689" y="1889"/>
                    <a:pt x="1679" y="1840"/>
                  </a:cubicBezTo>
                  <a:lnTo>
                    <a:pt x="1580" y="1272"/>
                  </a:lnTo>
                  <a:cubicBezTo>
                    <a:pt x="1580" y="1248"/>
                    <a:pt x="1580" y="1223"/>
                    <a:pt x="1605" y="1210"/>
                  </a:cubicBezTo>
                  <a:lnTo>
                    <a:pt x="2025" y="803"/>
                  </a:lnTo>
                  <a:cubicBezTo>
                    <a:pt x="2062" y="766"/>
                    <a:pt x="2037" y="692"/>
                    <a:pt x="1975" y="692"/>
                  </a:cubicBezTo>
                  <a:lnTo>
                    <a:pt x="1407" y="606"/>
                  </a:lnTo>
                  <a:cubicBezTo>
                    <a:pt x="1383" y="593"/>
                    <a:pt x="1358" y="581"/>
                    <a:pt x="1358" y="569"/>
                  </a:cubicBezTo>
                  <a:lnTo>
                    <a:pt x="1099" y="38"/>
                  </a:lnTo>
                  <a:cubicBezTo>
                    <a:pt x="1086" y="13"/>
                    <a:pt x="1062" y="1"/>
                    <a:pt x="1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46"/>
            <p:cNvSpPr/>
            <p:nvPr/>
          </p:nvSpPr>
          <p:spPr>
            <a:xfrm>
              <a:off x="4725125" y="1710575"/>
              <a:ext cx="51275" cy="48050"/>
            </a:xfrm>
            <a:custGeom>
              <a:avLst/>
              <a:gdLst/>
              <a:ahLst/>
              <a:cxnLst/>
              <a:rect l="l" t="t" r="r" b="b"/>
              <a:pathLst>
                <a:path w="2051" h="1922" extrusionOk="0">
                  <a:moveTo>
                    <a:pt x="1026" y="1"/>
                  </a:moveTo>
                  <a:cubicBezTo>
                    <a:pt x="1001" y="1"/>
                    <a:pt x="976" y="13"/>
                    <a:pt x="964" y="38"/>
                  </a:cubicBezTo>
                  <a:lnTo>
                    <a:pt x="705" y="569"/>
                  </a:lnTo>
                  <a:cubicBezTo>
                    <a:pt x="692" y="581"/>
                    <a:pt x="680" y="593"/>
                    <a:pt x="655" y="606"/>
                  </a:cubicBezTo>
                  <a:lnTo>
                    <a:pt x="75" y="692"/>
                  </a:lnTo>
                  <a:cubicBezTo>
                    <a:pt x="26" y="692"/>
                    <a:pt x="1" y="766"/>
                    <a:pt x="38" y="803"/>
                  </a:cubicBezTo>
                  <a:lnTo>
                    <a:pt x="458" y="1210"/>
                  </a:lnTo>
                  <a:cubicBezTo>
                    <a:pt x="470" y="1223"/>
                    <a:pt x="482" y="1248"/>
                    <a:pt x="482" y="1272"/>
                  </a:cubicBezTo>
                  <a:lnTo>
                    <a:pt x="384" y="1840"/>
                  </a:lnTo>
                  <a:cubicBezTo>
                    <a:pt x="374" y="1889"/>
                    <a:pt x="410" y="1922"/>
                    <a:pt x="450" y="1922"/>
                  </a:cubicBezTo>
                  <a:cubicBezTo>
                    <a:pt x="461" y="1922"/>
                    <a:pt x="472" y="1919"/>
                    <a:pt x="482" y="1914"/>
                  </a:cubicBezTo>
                  <a:lnTo>
                    <a:pt x="988" y="1643"/>
                  </a:lnTo>
                  <a:lnTo>
                    <a:pt x="1063" y="1643"/>
                  </a:lnTo>
                  <a:lnTo>
                    <a:pt x="1569" y="1914"/>
                  </a:lnTo>
                  <a:cubicBezTo>
                    <a:pt x="1579" y="1919"/>
                    <a:pt x="1590" y="1922"/>
                    <a:pt x="1601" y="1922"/>
                  </a:cubicBezTo>
                  <a:cubicBezTo>
                    <a:pt x="1641" y="1922"/>
                    <a:pt x="1677" y="1889"/>
                    <a:pt x="1667" y="1840"/>
                  </a:cubicBezTo>
                  <a:lnTo>
                    <a:pt x="1581" y="1272"/>
                  </a:lnTo>
                  <a:cubicBezTo>
                    <a:pt x="1569" y="1248"/>
                    <a:pt x="1581" y="1223"/>
                    <a:pt x="1593" y="1210"/>
                  </a:cubicBezTo>
                  <a:lnTo>
                    <a:pt x="2013" y="803"/>
                  </a:lnTo>
                  <a:cubicBezTo>
                    <a:pt x="2050" y="766"/>
                    <a:pt x="2025" y="692"/>
                    <a:pt x="1976" y="692"/>
                  </a:cubicBezTo>
                  <a:lnTo>
                    <a:pt x="1396" y="606"/>
                  </a:lnTo>
                  <a:cubicBezTo>
                    <a:pt x="1371" y="593"/>
                    <a:pt x="1359" y="581"/>
                    <a:pt x="1346" y="569"/>
                  </a:cubicBezTo>
                  <a:lnTo>
                    <a:pt x="1087" y="38"/>
                  </a:lnTo>
                  <a:cubicBezTo>
                    <a:pt x="1075" y="13"/>
                    <a:pt x="1050" y="1"/>
                    <a:pt x="10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46"/>
            <p:cNvSpPr/>
            <p:nvPr/>
          </p:nvSpPr>
          <p:spPr>
            <a:xfrm>
              <a:off x="4863700" y="1710625"/>
              <a:ext cx="51550" cy="48275"/>
            </a:xfrm>
            <a:custGeom>
              <a:avLst/>
              <a:gdLst/>
              <a:ahLst/>
              <a:cxnLst/>
              <a:rect l="l" t="t" r="r" b="b"/>
              <a:pathLst>
                <a:path w="2062" h="1931" extrusionOk="0">
                  <a:moveTo>
                    <a:pt x="1029" y="0"/>
                  </a:moveTo>
                  <a:cubicBezTo>
                    <a:pt x="1003" y="0"/>
                    <a:pt x="976" y="16"/>
                    <a:pt x="963" y="48"/>
                  </a:cubicBezTo>
                  <a:lnTo>
                    <a:pt x="704" y="567"/>
                  </a:lnTo>
                  <a:cubicBezTo>
                    <a:pt x="704" y="591"/>
                    <a:pt x="679" y="604"/>
                    <a:pt x="655" y="604"/>
                  </a:cubicBezTo>
                  <a:lnTo>
                    <a:pt x="87" y="690"/>
                  </a:lnTo>
                  <a:cubicBezTo>
                    <a:pt x="25" y="690"/>
                    <a:pt x="0" y="764"/>
                    <a:pt x="37" y="801"/>
                  </a:cubicBezTo>
                  <a:lnTo>
                    <a:pt x="457" y="1208"/>
                  </a:lnTo>
                  <a:cubicBezTo>
                    <a:pt x="482" y="1221"/>
                    <a:pt x="482" y="1246"/>
                    <a:pt x="482" y="1270"/>
                  </a:cubicBezTo>
                  <a:lnTo>
                    <a:pt x="383" y="1850"/>
                  </a:lnTo>
                  <a:cubicBezTo>
                    <a:pt x="373" y="1891"/>
                    <a:pt x="412" y="1931"/>
                    <a:pt x="454" y="1931"/>
                  </a:cubicBezTo>
                  <a:cubicBezTo>
                    <a:pt x="463" y="1931"/>
                    <a:pt x="473" y="1929"/>
                    <a:pt x="482" y="1924"/>
                  </a:cubicBezTo>
                  <a:lnTo>
                    <a:pt x="1000" y="1653"/>
                  </a:lnTo>
                  <a:cubicBezTo>
                    <a:pt x="1006" y="1647"/>
                    <a:pt x="1016" y="1644"/>
                    <a:pt x="1027" y="1644"/>
                  </a:cubicBezTo>
                  <a:cubicBezTo>
                    <a:pt x="1037" y="1644"/>
                    <a:pt x="1050" y="1647"/>
                    <a:pt x="1062" y="1653"/>
                  </a:cubicBezTo>
                  <a:lnTo>
                    <a:pt x="1580" y="1912"/>
                  </a:lnTo>
                  <a:cubicBezTo>
                    <a:pt x="1591" y="1917"/>
                    <a:pt x="1602" y="1920"/>
                    <a:pt x="1612" y="1920"/>
                  </a:cubicBezTo>
                  <a:cubicBezTo>
                    <a:pt x="1649" y="1920"/>
                    <a:pt x="1679" y="1887"/>
                    <a:pt x="1679" y="1838"/>
                  </a:cubicBezTo>
                  <a:lnTo>
                    <a:pt x="1580" y="1270"/>
                  </a:lnTo>
                  <a:cubicBezTo>
                    <a:pt x="1580" y="1246"/>
                    <a:pt x="1580" y="1221"/>
                    <a:pt x="1593" y="1208"/>
                  </a:cubicBezTo>
                  <a:lnTo>
                    <a:pt x="2012" y="801"/>
                  </a:lnTo>
                  <a:cubicBezTo>
                    <a:pt x="2062" y="764"/>
                    <a:pt x="2037" y="690"/>
                    <a:pt x="1975" y="690"/>
                  </a:cubicBezTo>
                  <a:lnTo>
                    <a:pt x="1395" y="604"/>
                  </a:lnTo>
                  <a:cubicBezTo>
                    <a:pt x="1383" y="591"/>
                    <a:pt x="1358" y="579"/>
                    <a:pt x="1346" y="567"/>
                  </a:cubicBezTo>
                  <a:lnTo>
                    <a:pt x="1087" y="36"/>
                  </a:lnTo>
                  <a:cubicBezTo>
                    <a:pt x="1075" y="13"/>
                    <a:pt x="1052" y="0"/>
                    <a:pt x="10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46"/>
            <p:cNvSpPr/>
            <p:nvPr/>
          </p:nvSpPr>
          <p:spPr>
            <a:xfrm>
              <a:off x="5002250" y="1710575"/>
              <a:ext cx="51575" cy="48050"/>
            </a:xfrm>
            <a:custGeom>
              <a:avLst/>
              <a:gdLst/>
              <a:ahLst/>
              <a:cxnLst/>
              <a:rect l="l" t="t" r="r" b="b"/>
              <a:pathLst>
                <a:path w="2063" h="1922" extrusionOk="0">
                  <a:moveTo>
                    <a:pt x="1038" y="1"/>
                  </a:moveTo>
                  <a:cubicBezTo>
                    <a:pt x="1013" y="1"/>
                    <a:pt x="988" y="13"/>
                    <a:pt x="976" y="38"/>
                  </a:cubicBezTo>
                  <a:lnTo>
                    <a:pt x="717" y="569"/>
                  </a:lnTo>
                  <a:cubicBezTo>
                    <a:pt x="704" y="581"/>
                    <a:pt x="680" y="593"/>
                    <a:pt x="667" y="606"/>
                  </a:cubicBezTo>
                  <a:lnTo>
                    <a:pt x="87" y="692"/>
                  </a:lnTo>
                  <a:cubicBezTo>
                    <a:pt x="26" y="692"/>
                    <a:pt x="1" y="766"/>
                    <a:pt x="50" y="803"/>
                  </a:cubicBezTo>
                  <a:lnTo>
                    <a:pt x="470" y="1210"/>
                  </a:lnTo>
                  <a:cubicBezTo>
                    <a:pt x="482" y="1223"/>
                    <a:pt x="482" y="1248"/>
                    <a:pt x="482" y="1272"/>
                  </a:cubicBezTo>
                  <a:lnTo>
                    <a:pt x="384" y="1840"/>
                  </a:lnTo>
                  <a:cubicBezTo>
                    <a:pt x="374" y="1889"/>
                    <a:pt x="410" y="1922"/>
                    <a:pt x="450" y="1922"/>
                  </a:cubicBezTo>
                  <a:cubicBezTo>
                    <a:pt x="461" y="1922"/>
                    <a:pt x="472" y="1919"/>
                    <a:pt x="482" y="1914"/>
                  </a:cubicBezTo>
                  <a:lnTo>
                    <a:pt x="1001" y="1643"/>
                  </a:lnTo>
                  <a:cubicBezTo>
                    <a:pt x="1013" y="1636"/>
                    <a:pt x="1025" y="1633"/>
                    <a:pt x="1036" y="1633"/>
                  </a:cubicBezTo>
                  <a:cubicBezTo>
                    <a:pt x="1047" y="1633"/>
                    <a:pt x="1056" y="1636"/>
                    <a:pt x="1062" y="1643"/>
                  </a:cubicBezTo>
                  <a:lnTo>
                    <a:pt x="1581" y="1914"/>
                  </a:lnTo>
                  <a:cubicBezTo>
                    <a:pt x="1591" y="1919"/>
                    <a:pt x="1603" y="1922"/>
                    <a:pt x="1613" y="1922"/>
                  </a:cubicBezTo>
                  <a:cubicBezTo>
                    <a:pt x="1653" y="1922"/>
                    <a:pt x="1689" y="1889"/>
                    <a:pt x="1680" y="1840"/>
                  </a:cubicBezTo>
                  <a:lnTo>
                    <a:pt x="1581" y="1272"/>
                  </a:lnTo>
                  <a:cubicBezTo>
                    <a:pt x="1581" y="1248"/>
                    <a:pt x="1581" y="1223"/>
                    <a:pt x="1606" y="1210"/>
                  </a:cubicBezTo>
                  <a:lnTo>
                    <a:pt x="2025" y="803"/>
                  </a:lnTo>
                  <a:cubicBezTo>
                    <a:pt x="2062" y="766"/>
                    <a:pt x="2038" y="692"/>
                    <a:pt x="1976" y="692"/>
                  </a:cubicBezTo>
                  <a:lnTo>
                    <a:pt x="1408" y="606"/>
                  </a:lnTo>
                  <a:cubicBezTo>
                    <a:pt x="1383" y="593"/>
                    <a:pt x="1359" y="581"/>
                    <a:pt x="1359" y="569"/>
                  </a:cubicBezTo>
                  <a:lnTo>
                    <a:pt x="1099" y="38"/>
                  </a:lnTo>
                  <a:cubicBezTo>
                    <a:pt x="1087" y="13"/>
                    <a:pt x="1062" y="1"/>
                    <a:pt x="1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46"/>
            <p:cNvSpPr/>
            <p:nvPr/>
          </p:nvSpPr>
          <p:spPr>
            <a:xfrm>
              <a:off x="5141125" y="1710625"/>
              <a:ext cx="51250" cy="48275"/>
            </a:xfrm>
            <a:custGeom>
              <a:avLst/>
              <a:gdLst/>
              <a:ahLst/>
              <a:cxnLst/>
              <a:rect l="l" t="t" r="r" b="b"/>
              <a:pathLst>
                <a:path w="2050" h="1931" extrusionOk="0">
                  <a:moveTo>
                    <a:pt x="1029" y="0"/>
                  </a:moveTo>
                  <a:cubicBezTo>
                    <a:pt x="1003" y="0"/>
                    <a:pt x="976" y="16"/>
                    <a:pt x="963" y="48"/>
                  </a:cubicBezTo>
                  <a:lnTo>
                    <a:pt x="704" y="567"/>
                  </a:lnTo>
                  <a:cubicBezTo>
                    <a:pt x="692" y="591"/>
                    <a:pt x="680" y="604"/>
                    <a:pt x="655" y="604"/>
                  </a:cubicBezTo>
                  <a:lnTo>
                    <a:pt x="75" y="690"/>
                  </a:lnTo>
                  <a:cubicBezTo>
                    <a:pt x="25" y="690"/>
                    <a:pt x="1" y="764"/>
                    <a:pt x="38" y="801"/>
                  </a:cubicBezTo>
                  <a:lnTo>
                    <a:pt x="457" y="1208"/>
                  </a:lnTo>
                  <a:cubicBezTo>
                    <a:pt x="470" y="1221"/>
                    <a:pt x="482" y="1246"/>
                    <a:pt x="482" y="1270"/>
                  </a:cubicBezTo>
                  <a:lnTo>
                    <a:pt x="383" y="1850"/>
                  </a:lnTo>
                  <a:cubicBezTo>
                    <a:pt x="373" y="1891"/>
                    <a:pt x="412" y="1931"/>
                    <a:pt x="454" y="1931"/>
                  </a:cubicBezTo>
                  <a:cubicBezTo>
                    <a:pt x="463" y="1931"/>
                    <a:pt x="473" y="1929"/>
                    <a:pt x="482" y="1924"/>
                  </a:cubicBezTo>
                  <a:lnTo>
                    <a:pt x="988" y="1653"/>
                  </a:lnTo>
                  <a:cubicBezTo>
                    <a:pt x="1000" y="1647"/>
                    <a:pt x="1013" y="1644"/>
                    <a:pt x="1025" y="1644"/>
                  </a:cubicBezTo>
                  <a:cubicBezTo>
                    <a:pt x="1038" y="1644"/>
                    <a:pt x="1050" y="1647"/>
                    <a:pt x="1062" y="1653"/>
                  </a:cubicBezTo>
                  <a:lnTo>
                    <a:pt x="1568" y="1912"/>
                  </a:lnTo>
                  <a:cubicBezTo>
                    <a:pt x="1579" y="1917"/>
                    <a:pt x="1590" y="1920"/>
                    <a:pt x="1601" y="1920"/>
                  </a:cubicBezTo>
                  <a:cubicBezTo>
                    <a:pt x="1641" y="1920"/>
                    <a:pt x="1677" y="1887"/>
                    <a:pt x="1667" y="1838"/>
                  </a:cubicBezTo>
                  <a:lnTo>
                    <a:pt x="1581" y="1270"/>
                  </a:lnTo>
                  <a:cubicBezTo>
                    <a:pt x="1568" y="1246"/>
                    <a:pt x="1581" y="1221"/>
                    <a:pt x="1593" y="1208"/>
                  </a:cubicBezTo>
                  <a:lnTo>
                    <a:pt x="2013" y="801"/>
                  </a:lnTo>
                  <a:cubicBezTo>
                    <a:pt x="2050" y="764"/>
                    <a:pt x="2025" y="690"/>
                    <a:pt x="1976" y="690"/>
                  </a:cubicBezTo>
                  <a:lnTo>
                    <a:pt x="1395" y="604"/>
                  </a:lnTo>
                  <a:cubicBezTo>
                    <a:pt x="1371" y="591"/>
                    <a:pt x="1358" y="579"/>
                    <a:pt x="1346" y="567"/>
                  </a:cubicBezTo>
                  <a:lnTo>
                    <a:pt x="1087" y="36"/>
                  </a:lnTo>
                  <a:cubicBezTo>
                    <a:pt x="1075" y="13"/>
                    <a:pt x="1053" y="0"/>
                    <a:pt x="10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46"/>
            <p:cNvSpPr/>
            <p:nvPr/>
          </p:nvSpPr>
          <p:spPr>
            <a:xfrm>
              <a:off x="4423950" y="1804475"/>
              <a:ext cx="51550" cy="48100"/>
            </a:xfrm>
            <a:custGeom>
              <a:avLst/>
              <a:gdLst/>
              <a:ahLst/>
              <a:cxnLst/>
              <a:rect l="l" t="t" r="r" b="b"/>
              <a:pathLst>
                <a:path w="2062" h="1924" extrusionOk="0">
                  <a:moveTo>
                    <a:pt x="1025" y="0"/>
                  </a:moveTo>
                  <a:cubicBezTo>
                    <a:pt x="1000" y="0"/>
                    <a:pt x="975" y="16"/>
                    <a:pt x="963" y="47"/>
                  </a:cubicBezTo>
                  <a:lnTo>
                    <a:pt x="716" y="565"/>
                  </a:lnTo>
                  <a:cubicBezTo>
                    <a:pt x="704" y="578"/>
                    <a:pt x="679" y="602"/>
                    <a:pt x="655" y="602"/>
                  </a:cubicBezTo>
                  <a:lnTo>
                    <a:pt x="87" y="689"/>
                  </a:lnTo>
                  <a:cubicBezTo>
                    <a:pt x="25" y="689"/>
                    <a:pt x="0" y="763"/>
                    <a:pt x="50" y="800"/>
                  </a:cubicBezTo>
                  <a:lnTo>
                    <a:pt x="457" y="1207"/>
                  </a:lnTo>
                  <a:cubicBezTo>
                    <a:pt x="482" y="1219"/>
                    <a:pt x="482" y="1244"/>
                    <a:pt x="482" y="1269"/>
                  </a:cubicBezTo>
                  <a:lnTo>
                    <a:pt x="383" y="1837"/>
                  </a:lnTo>
                  <a:cubicBezTo>
                    <a:pt x="374" y="1884"/>
                    <a:pt x="407" y="1923"/>
                    <a:pt x="445" y="1923"/>
                  </a:cubicBezTo>
                  <a:cubicBezTo>
                    <a:pt x="457" y="1923"/>
                    <a:pt x="470" y="1919"/>
                    <a:pt x="482" y="1911"/>
                  </a:cubicBezTo>
                  <a:lnTo>
                    <a:pt x="1000" y="1651"/>
                  </a:lnTo>
                  <a:cubicBezTo>
                    <a:pt x="1006" y="1645"/>
                    <a:pt x="1016" y="1642"/>
                    <a:pt x="1026" y="1642"/>
                  </a:cubicBezTo>
                  <a:cubicBezTo>
                    <a:pt x="1037" y="1642"/>
                    <a:pt x="1050" y="1645"/>
                    <a:pt x="1062" y="1651"/>
                  </a:cubicBezTo>
                  <a:lnTo>
                    <a:pt x="1580" y="1911"/>
                  </a:lnTo>
                  <a:cubicBezTo>
                    <a:pt x="1592" y="1919"/>
                    <a:pt x="1605" y="1923"/>
                    <a:pt x="1617" y="1923"/>
                  </a:cubicBezTo>
                  <a:cubicBezTo>
                    <a:pt x="1655" y="1923"/>
                    <a:pt x="1688" y="1884"/>
                    <a:pt x="1679" y="1837"/>
                  </a:cubicBezTo>
                  <a:lnTo>
                    <a:pt x="1580" y="1269"/>
                  </a:lnTo>
                  <a:cubicBezTo>
                    <a:pt x="1580" y="1244"/>
                    <a:pt x="1580" y="1219"/>
                    <a:pt x="1605" y="1207"/>
                  </a:cubicBezTo>
                  <a:lnTo>
                    <a:pt x="2012" y="800"/>
                  </a:lnTo>
                  <a:cubicBezTo>
                    <a:pt x="2062" y="763"/>
                    <a:pt x="2037" y="689"/>
                    <a:pt x="1975" y="689"/>
                  </a:cubicBezTo>
                  <a:lnTo>
                    <a:pt x="1407" y="602"/>
                  </a:lnTo>
                  <a:cubicBezTo>
                    <a:pt x="1383" y="602"/>
                    <a:pt x="1358" y="578"/>
                    <a:pt x="1346" y="565"/>
                  </a:cubicBezTo>
                  <a:lnTo>
                    <a:pt x="1087" y="47"/>
                  </a:lnTo>
                  <a:cubicBezTo>
                    <a:pt x="1074" y="16"/>
                    <a:pt x="1050"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46"/>
            <p:cNvSpPr/>
            <p:nvPr/>
          </p:nvSpPr>
          <p:spPr>
            <a:xfrm>
              <a:off x="4562500" y="1804475"/>
              <a:ext cx="51575" cy="48100"/>
            </a:xfrm>
            <a:custGeom>
              <a:avLst/>
              <a:gdLst/>
              <a:ahLst/>
              <a:cxnLst/>
              <a:rect l="l" t="t" r="r" b="b"/>
              <a:pathLst>
                <a:path w="2063" h="1924" extrusionOk="0">
                  <a:moveTo>
                    <a:pt x="1038" y="0"/>
                  </a:moveTo>
                  <a:cubicBezTo>
                    <a:pt x="1013" y="0"/>
                    <a:pt x="988" y="16"/>
                    <a:pt x="976" y="47"/>
                  </a:cubicBezTo>
                  <a:lnTo>
                    <a:pt x="717" y="565"/>
                  </a:lnTo>
                  <a:cubicBezTo>
                    <a:pt x="704" y="578"/>
                    <a:pt x="680" y="602"/>
                    <a:pt x="667" y="602"/>
                  </a:cubicBezTo>
                  <a:lnTo>
                    <a:pt x="87" y="689"/>
                  </a:lnTo>
                  <a:cubicBezTo>
                    <a:pt x="25" y="689"/>
                    <a:pt x="1" y="763"/>
                    <a:pt x="50" y="800"/>
                  </a:cubicBezTo>
                  <a:lnTo>
                    <a:pt x="470" y="1207"/>
                  </a:lnTo>
                  <a:cubicBezTo>
                    <a:pt x="482" y="1219"/>
                    <a:pt x="494" y="1244"/>
                    <a:pt x="482" y="1269"/>
                  </a:cubicBezTo>
                  <a:lnTo>
                    <a:pt x="383" y="1837"/>
                  </a:lnTo>
                  <a:cubicBezTo>
                    <a:pt x="374" y="1884"/>
                    <a:pt x="408" y="1923"/>
                    <a:pt x="446" y="1923"/>
                  </a:cubicBezTo>
                  <a:cubicBezTo>
                    <a:pt x="458" y="1923"/>
                    <a:pt x="470" y="1919"/>
                    <a:pt x="482" y="1911"/>
                  </a:cubicBezTo>
                  <a:lnTo>
                    <a:pt x="1001" y="1651"/>
                  </a:lnTo>
                  <a:cubicBezTo>
                    <a:pt x="1013" y="1645"/>
                    <a:pt x="1025" y="1642"/>
                    <a:pt x="1036" y="1642"/>
                  </a:cubicBezTo>
                  <a:cubicBezTo>
                    <a:pt x="1047" y="1642"/>
                    <a:pt x="1056" y="1645"/>
                    <a:pt x="1062" y="1651"/>
                  </a:cubicBezTo>
                  <a:lnTo>
                    <a:pt x="1581" y="1911"/>
                  </a:lnTo>
                  <a:cubicBezTo>
                    <a:pt x="1593" y="1919"/>
                    <a:pt x="1605" y="1923"/>
                    <a:pt x="1617" y="1923"/>
                  </a:cubicBezTo>
                  <a:cubicBezTo>
                    <a:pt x="1655" y="1923"/>
                    <a:pt x="1689" y="1884"/>
                    <a:pt x="1679" y="1837"/>
                  </a:cubicBezTo>
                  <a:lnTo>
                    <a:pt x="1581" y="1269"/>
                  </a:lnTo>
                  <a:cubicBezTo>
                    <a:pt x="1581" y="1244"/>
                    <a:pt x="1581" y="1219"/>
                    <a:pt x="1605" y="1207"/>
                  </a:cubicBezTo>
                  <a:lnTo>
                    <a:pt x="2025" y="800"/>
                  </a:lnTo>
                  <a:cubicBezTo>
                    <a:pt x="2062" y="763"/>
                    <a:pt x="2037" y="689"/>
                    <a:pt x="1988" y="689"/>
                  </a:cubicBezTo>
                  <a:lnTo>
                    <a:pt x="1408" y="602"/>
                  </a:lnTo>
                  <a:cubicBezTo>
                    <a:pt x="1383" y="602"/>
                    <a:pt x="1359" y="578"/>
                    <a:pt x="1359" y="565"/>
                  </a:cubicBezTo>
                  <a:lnTo>
                    <a:pt x="1099" y="47"/>
                  </a:lnTo>
                  <a:cubicBezTo>
                    <a:pt x="1087" y="16"/>
                    <a:pt x="1062" y="0"/>
                    <a:pt x="10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46"/>
            <p:cNvSpPr/>
            <p:nvPr/>
          </p:nvSpPr>
          <p:spPr>
            <a:xfrm>
              <a:off x="4701375" y="1804475"/>
              <a:ext cx="51250" cy="48100"/>
            </a:xfrm>
            <a:custGeom>
              <a:avLst/>
              <a:gdLst/>
              <a:ahLst/>
              <a:cxnLst/>
              <a:rect l="l" t="t" r="r" b="b"/>
              <a:pathLst>
                <a:path w="2050" h="1924" extrusionOk="0">
                  <a:moveTo>
                    <a:pt x="1025" y="0"/>
                  </a:moveTo>
                  <a:cubicBezTo>
                    <a:pt x="1000" y="0"/>
                    <a:pt x="976" y="16"/>
                    <a:pt x="963" y="47"/>
                  </a:cubicBezTo>
                  <a:lnTo>
                    <a:pt x="704" y="565"/>
                  </a:lnTo>
                  <a:cubicBezTo>
                    <a:pt x="692" y="578"/>
                    <a:pt x="679" y="602"/>
                    <a:pt x="655" y="602"/>
                  </a:cubicBezTo>
                  <a:lnTo>
                    <a:pt x="75" y="689"/>
                  </a:lnTo>
                  <a:cubicBezTo>
                    <a:pt x="25" y="689"/>
                    <a:pt x="0" y="763"/>
                    <a:pt x="38" y="800"/>
                  </a:cubicBezTo>
                  <a:lnTo>
                    <a:pt x="457" y="1207"/>
                  </a:lnTo>
                  <a:cubicBezTo>
                    <a:pt x="470" y="1219"/>
                    <a:pt x="482" y="1244"/>
                    <a:pt x="482" y="1269"/>
                  </a:cubicBezTo>
                  <a:lnTo>
                    <a:pt x="383" y="1837"/>
                  </a:lnTo>
                  <a:cubicBezTo>
                    <a:pt x="374" y="1884"/>
                    <a:pt x="407" y="1923"/>
                    <a:pt x="446" y="1923"/>
                  </a:cubicBezTo>
                  <a:cubicBezTo>
                    <a:pt x="458" y="1923"/>
                    <a:pt x="470" y="1919"/>
                    <a:pt x="482" y="1911"/>
                  </a:cubicBezTo>
                  <a:lnTo>
                    <a:pt x="1000" y="1651"/>
                  </a:lnTo>
                  <a:cubicBezTo>
                    <a:pt x="1007" y="1645"/>
                    <a:pt x="1016" y="1642"/>
                    <a:pt x="1027" y="1642"/>
                  </a:cubicBezTo>
                  <a:cubicBezTo>
                    <a:pt x="1037" y="1642"/>
                    <a:pt x="1050" y="1645"/>
                    <a:pt x="1062" y="1651"/>
                  </a:cubicBezTo>
                  <a:lnTo>
                    <a:pt x="1581" y="1911"/>
                  </a:lnTo>
                  <a:cubicBezTo>
                    <a:pt x="1592" y="1919"/>
                    <a:pt x="1604" y="1923"/>
                    <a:pt x="1615" y="1923"/>
                  </a:cubicBezTo>
                  <a:cubicBezTo>
                    <a:pt x="1651" y="1923"/>
                    <a:pt x="1679" y="1884"/>
                    <a:pt x="1679" y="1837"/>
                  </a:cubicBezTo>
                  <a:lnTo>
                    <a:pt x="1581" y="1269"/>
                  </a:lnTo>
                  <a:cubicBezTo>
                    <a:pt x="1568" y="1244"/>
                    <a:pt x="1581" y="1219"/>
                    <a:pt x="1593" y="1207"/>
                  </a:cubicBezTo>
                  <a:lnTo>
                    <a:pt x="2013" y="800"/>
                  </a:lnTo>
                  <a:cubicBezTo>
                    <a:pt x="2050" y="763"/>
                    <a:pt x="2025" y="689"/>
                    <a:pt x="1976" y="689"/>
                  </a:cubicBezTo>
                  <a:lnTo>
                    <a:pt x="1395" y="602"/>
                  </a:lnTo>
                  <a:cubicBezTo>
                    <a:pt x="1371" y="602"/>
                    <a:pt x="1358" y="578"/>
                    <a:pt x="1346" y="565"/>
                  </a:cubicBezTo>
                  <a:lnTo>
                    <a:pt x="1087" y="47"/>
                  </a:lnTo>
                  <a:cubicBezTo>
                    <a:pt x="1074" y="16"/>
                    <a:pt x="1050"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46"/>
            <p:cNvSpPr/>
            <p:nvPr/>
          </p:nvSpPr>
          <p:spPr>
            <a:xfrm>
              <a:off x="4839925" y="1804475"/>
              <a:ext cx="51575" cy="48100"/>
            </a:xfrm>
            <a:custGeom>
              <a:avLst/>
              <a:gdLst/>
              <a:ahLst/>
              <a:cxnLst/>
              <a:rect l="l" t="t" r="r" b="b"/>
              <a:pathLst>
                <a:path w="2063" h="1924" extrusionOk="0">
                  <a:moveTo>
                    <a:pt x="1025" y="0"/>
                  </a:moveTo>
                  <a:cubicBezTo>
                    <a:pt x="1001" y="0"/>
                    <a:pt x="976" y="16"/>
                    <a:pt x="964" y="47"/>
                  </a:cubicBezTo>
                  <a:lnTo>
                    <a:pt x="717" y="565"/>
                  </a:lnTo>
                  <a:cubicBezTo>
                    <a:pt x="705" y="578"/>
                    <a:pt x="680" y="602"/>
                    <a:pt x="655" y="602"/>
                  </a:cubicBezTo>
                  <a:lnTo>
                    <a:pt x="87" y="689"/>
                  </a:lnTo>
                  <a:cubicBezTo>
                    <a:pt x="26" y="689"/>
                    <a:pt x="1" y="763"/>
                    <a:pt x="50" y="800"/>
                  </a:cubicBezTo>
                  <a:lnTo>
                    <a:pt x="458" y="1207"/>
                  </a:lnTo>
                  <a:cubicBezTo>
                    <a:pt x="482" y="1219"/>
                    <a:pt x="482" y="1244"/>
                    <a:pt x="482" y="1269"/>
                  </a:cubicBezTo>
                  <a:lnTo>
                    <a:pt x="384" y="1837"/>
                  </a:lnTo>
                  <a:cubicBezTo>
                    <a:pt x="374" y="1884"/>
                    <a:pt x="408" y="1923"/>
                    <a:pt x="446" y="1923"/>
                  </a:cubicBezTo>
                  <a:cubicBezTo>
                    <a:pt x="458" y="1923"/>
                    <a:pt x="471" y="1919"/>
                    <a:pt x="482" y="1911"/>
                  </a:cubicBezTo>
                  <a:lnTo>
                    <a:pt x="1001" y="1651"/>
                  </a:lnTo>
                  <a:cubicBezTo>
                    <a:pt x="1007" y="1645"/>
                    <a:pt x="1016" y="1642"/>
                    <a:pt x="1027" y="1642"/>
                  </a:cubicBezTo>
                  <a:cubicBezTo>
                    <a:pt x="1038" y="1642"/>
                    <a:pt x="1050" y="1645"/>
                    <a:pt x="1063" y="1651"/>
                  </a:cubicBezTo>
                  <a:lnTo>
                    <a:pt x="1581" y="1911"/>
                  </a:lnTo>
                  <a:cubicBezTo>
                    <a:pt x="1593" y="1919"/>
                    <a:pt x="1605" y="1923"/>
                    <a:pt x="1617" y="1923"/>
                  </a:cubicBezTo>
                  <a:cubicBezTo>
                    <a:pt x="1656" y="1923"/>
                    <a:pt x="1689" y="1884"/>
                    <a:pt x="1680" y="1837"/>
                  </a:cubicBezTo>
                  <a:lnTo>
                    <a:pt x="1581" y="1269"/>
                  </a:lnTo>
                  <a:cubicBezTo>
                    <a:pt x="1581" y="1244"/>
                    <a:pt x="1581" y="1219"/>
                    <a:pt x="1606" y="1207"/>
                  </a:cubicBezTo>
                  <a:lnTo>
                    <a:pt x="2013" y="800"/>
                  </a:lnTo>
                  <a:cubicBezTo>
                    <a:pt x="2062" y="763"/>
                    <a:pt x="2038" y="689"/>
                    <a:pt x="1976" y="689"/>
                  </a:cubicBezTo>
                  <a:lnTo>
                    <a:pt x="1408" y="602"/>
                  </a:lnTo>
                  <a:cubicBezTo>
                    <a:pt x="1383" y="602"/>
                    <a:pt x="1359" y="578"/>
                    <a:pt x="1346" y="565"/>
                  </a:cubicBezTo>
                  <a:lnTo>
                    <a:pt x="1087" y="47"/>
                  </a:lnTo>
                  <a:cubicBezTo>
                    <a:pt x="1075" y="16"/>
                    <a:pt x="1050"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46"/>
            <p:cNvSpPr/>
            <p:nvPr/>
          </p:nvSpPr>
          <p:spPr>
            <a:xfrm>
              <a:off x="4978800" y="1804475"/>
              <a:ext cx="51250" cy="48100"/>
            </a:xfrm>
            <a:custGeom>
              <a:avLst/>
              <a:gdLst/>
              <a:ahLst/>
              <a:cxnLst/>
              <a:rect l="l" t="t" r="r" b="b"/>
              <a:pathLst>
                <a:path w="2050" h="1924" extrusionOk="0">
                  <a:moveTo>
                    <a:pt x="1025" y="0"/>
                  </a:moveTo>
                  <a:cubicBezTo>
                    <a:pt x="1001" y="0"/>
                    <a:pt x="976" y="16"/>
                    <a:pt x="964" y="47"/>
                  </a:cubicBezTo>
                  <a:lnTo>
                    <a:pt x="704" y="565"/>
                  </a:lnTo>
                  <a:cubicBezTo>
                    <a:pt x="692" y="578"/>
                    <a:pt x="667" y="602"/>
                    <a:pt x="655" y="602"/>
                  </a:cubicBezTo>
                  <a:lnTo>
                    <a:pt x="75" y="689"/>
                  </a:lnTo>
                  <a:cubicBezTo>
                    <a:pt x="13" y="689"/>
                    <a:pt x="1" y="763"/>
                    <a:pt x="38" y="800"/>
                  </a:cubicBezTo>
                  <a:lnTo>
                    <a:pt x="457" y="1207"/>
                  </a:lnTo>
                  <a:cubicBezTo>
                    <a:pt x="470" y="1219"/>
                    <a:pt x="482" y="1244"/>
                    <a:pt x="470" y="1269"/>
                  </a:cubicBezTo>
                  <a:lnTo>
                    <a:pt x="371" y="1837"/>
                  </a:lnTo>
                  <a:cubicBezTo>
                    <a:pt x="362" y="1884"/>
                    <a:pt x="395" y="1923"/>
                    <a:pt x="433" y="1923"/>
                  </a:cubicBezTo>
                  <a:cubicBezTo>
                    <a:pt x="445" y="1923"/>
                    <a:pt x="458" y="1919"/>
                    <a:pt x="470" y="1911"/>
                  </a:cubicBezTo>
                  <a:lnTo>
                    <a:pt x="988" y="1651"/>
                  </a:lnTo>
                  <a:cubicBezTo>
                    <a:pt x="1001" y="1645"/>
                    <a:pt x="1013" y="1642"/>
                    <a:pt x="1024" y="1642"/>
                  </a:cubicBezTo>
                  <a:cubicBezTo>
                    <a:pt x="1035" y="1642"/>
                    <a:pt x="1044" y="1645"/>
                    <a:pt x="1050" y="1651"/>
                  </a:cubicBezTo>
                  <a:lnTo>
                    <a:pt x="1568" y="1911"/>
                  </a:lnTo>
                  <a:cubicBezTo>
                    <a:pt x="1580" y="1919"/>
                    <a:pt x="1593" y="1923"/>
                    <a:pt x="1605" y="1923"/>
                  </a:cubicBezTo>
                  <a:cubicBezTo>
                    <a:pt x="1643" y="1923"/>
                    <a:pt x="1677" y="1884"/>
                    <a:pt x="1667" y="1837"/>
                  </a:cubicBezTo>
                  <a:lnTo>
                    <a:pt x="1568" y="1269"/>
                  </a:lnTo>
                  <a:cubicBezTo>
                    <a:pt x="1568" y="1244"/>
                    <a:pt x="1581" y="1219"/>
                    <a:pt x="1593" y="1207"/>
                  </a:cubicBezTo>
                  <a:lnTo>
                    <a:pt x="2013" y="800"/>
                  </a:lnTo>
                  <a:cubicBezTo>
                    <a:pt x="2050" y="763"/>
                    <a:pt x="2025" y="689"/>
                    <a:pt x="1976" y="689"/>
                  </a:cubicBezTo>
                  <a:lnTo>
                    <a:pt x="1396" y="602"/>
                  </a:lnTo>
                  <a:cubicBezTo>
                    <a:pt x="1371" y="602"/>
                    <a:pt x="1346" y="578"/>
                    <a:pt x="1346" y="565"/>
                  </a:cubicBezTo>
                  <a:lnTo>
                    <a:pt x="1087" y="47"/>
                  </a:lnTo>
                  <a:cubicBezTo>
                    <a:pt x="1075" y="16"/>
                    <a:pt x="1050"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46"/>
            <p:cNvSpPr/>
            <p:nvPr/>
          </p:nvSpPr>
          <p:spPr>
            <a:xfrm>
              <a:off x="5117375" y="1804475"/>
              <a:ext cx="51250" cy="48100"/>
            </a:xfrm>
            <a:custGeom>
              <a:avLst/>
              <a:gdLst/>
              <a:ahLst/>
              <a:cxnLst/>
              <a:rect l="l" t="t" r="r" b="b"/>
              <a:pathLst>
                <a:path w="2050" h="1924" extrusionOk="0">
                  <a:moveTo>
                    <a:pt x="1025" y="0"/>
                  </a:moveTo>
                  <a:cubicBezTo>
                    <a:pt x="1000" y="0"/>
                    <a:pt x="975" y="16"/>
                    <a:pt x="963" y="47"/>
                  </a:cubicBezTo>
                  <a:lnTo>
                    <a:pt x="704" y="565"/>
                  </a:lnTo>
                  <a:cubicBezTo>
                    <a:pt x="691" y="578"/>
                    <a:pt x="679" y="602"/>
                    <a:pt x="654" y="602"/>
                  </a:cubicBezTo>
                  <a:lnTo>
                    <a:pt x="74" y="689"/>
                  </a:lnTo>
                  <a:cubicBezTo>
                    <a:pt x="25" y="689"/>
                    <a:pt x="0" y="763"/>
                    <a:pt x="37" y="800"/>
                  </a:cubicBezTo>
                  <a:lnTo>
                    <a:pt x="457" y="1207"/>
                  </a:lnTo>
                  <a:cubicBezTo>
                    <a:pt x="469" y="1219"/>
                    <a:pt x="482" y="1244"/>
                    <a:pt x="482" y="1269"/>
                  </a:cubicBezTo>
                  <a:lnTo>
                    <a:pt x="383" y="1837"/>
                  </a:lnTo>
                  <a:cubicBezTo>
                    <a:pt x="373" y="1884"/>
                    <a:pt x="407" y="1923"/>
                    <a:pt x="445" y="1923"/>
                  </a:cubicBezTo>
                  <a:cubicBezTo>
                    <a:pt x="457" y="1923"/>
                    <a:pt x="470" y="1919"/>
                    <a:pt x="482" y="1911"/>
                  </a:cubicBezTo>
                  <a:lnTo>
                    <a:pt x="1000" y="1651"/>
                  </a:lnTo>
                  <a:cubicBezTo>
                    <a:pt x="1006" y="1645"/>
                    <a:pt x="1015" y="1642"/>
                    <a:pt x="1026" y="1642"/>
                  </a:cubicBezTo>
                  <a:cubicBezTo>
                    <a:pt x="1037" y="1642"/>
                    <a:pt x="1049" y="1645"/>
                    <a:pt x="1062" y="1651"/>
                  </a:cubicBezTo>
                  <a:lnTo>
                    <a:pt x="1580" y="1911"/>
                  </a:lnTo>
                  <a:cubicBezTo>
                    <a:pt x="1591" y="1916"/>
                    <a:pt x="1601" y="1918"/>
                    <a:pt x="1611" y="1918"/>
                  </a:cubicBezTo>
                  <a:cubicBezTo>
                    <a:pt x="1648" y="1918"/>
                    <a:pt x="1679" y="1885"/>
                    <a:pt x="1679" y="1837"/>
                  </a:cubicBezTo>
                  <a:lnTo>
                    <a:pt x="1580" y="1269"/>
                  </a:lnTo>
                  <a:cubicBezTo>
                    <a:pt x="1568" y="1244"/>
                    <a:pt x="1580" y="1219"/>
                    <a:pt x="1593" y="1207"/>
                  </a:cubicBezTo>
                  <a:lnTo>
                    <a:pt x="2012" y="800"/>
                  </a:lnTo>
                  <a:cubicBezTo>
                    <a:pt x="2049" y="763"/>
                    <a:pt x="2025" y="689"/>
                    <a:pt x="1975" y="689"/>
                  </a:cubicBezTo>
                  <a:lnTo>
                    <a:pt x="1395" y="602"/>
                  </a:lnTo>
                  <a:cubicBezTo>
                    <a:pt x="1370" y="602"/>
                    <a:pt x="1358" y="578"/>
                    <a:pt x="1346" y="565"/>
                  </a:cubicBezTo>
                  <a:lnTo>
                    <a:pt x="1086" y="47"/>
                  </a:lnTo>
                  <a:cubicBezTo>
                    <a:pt x="1074" y="16"/>
                    <a:pt x="1049"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46"/>
            <p:cNvSpPr/>
            <p:nvPr/>
          </p:nvSpPr>
          <p:spPr>
            <a:xfrm>
              <a:off x="4354500" y="1992325"/>
              <a:ext cx="51575" cy="48025"/>
            </a:xfrm>
            <a:custGeom>
              <a:avLst/>
              <a:gdLst/>
              <a:ahLst/>
              <a:cxnLst/>
              <a:rect l="l" t="t" r="r" b="b"/>
              <a:pathLst>
                <a:path w="2063" h="1921" extrusionOk="0">
                  <a:moveTo>
                    <a:pt x="1038" y="1"/>
                  </a:moveTo>
                  <a:cubicBezTo>
                    <a:pt x="1013" y="1"/>
                    <a:pt x="988" y="13"/>
                    <a:pt x="976" y="38"/>
                  </a:cubicBezTo>
                  <a:lnTo>
                    <a:pt x="717" y="556"/>
                  </a:lnTo>
                  <a:cubicBezTo>
                    <a:pt x="705" y="581"/>
                    <a:pt x="680" y="593"/>
                    <a:pt x="667" y="593"/>
                  </a:cubicBezTo>
                  <a:lnTo>
                    <a:pt x="87" y="680"/>
                  </a:lnTo>
                  <a:cubicBezTo>
                    <a:pt x="26" y="692"/>
                    <a:pt x="1" y="754"/>
                    <a:pt x="50" y="803"/>
                  </a:cubicBezTo>
                  <a:lnTo>
                    <a:pt x="470" y="1198"/>
                  </a:lnTo>
                  <a:cubicBezTo>
                    <a:pt x="482" y="1223"/>
                    <a:pt x="495" y="1248"/>
                    <a:pt x="482" y="1260"/>
                  </a:cubicBezTo>
                  <a:lnTo>
                    <a:pt x="384" y="1840"/>
                  </a:lnTo>
                  <a:cubicBezTo>
                    <a:pt x="384" y="1880"/>
                    <a:pt x="416" y="1921"/>
                    <a:pt x="455" y="1921"/>
                  </a:cubicBezTo>
                  <a:cubicBezTo>
                    <a:pt x="464" y="1921"/>
                    <a:pt x="473" y="1919"/>
                    <a:pt x="482" y="1914"/>
                  </a:cubicBezTo>
                  <a:lnTo>
                    <a:pt x="1001" y="1643"/>
                  </a:lnTo>
                  <a:cubicBezTo>
                    <a:pt x="1013" y="1636"/>
                    <a:pt x="1025" y="1633"/>
                    <a:pt x="1036" y="1633"/>
                  </a:cubicBezTo>
                  <a:cubicBezTo>
                    <a:pt x="1047" y="1633"/>
                    <a:pt x="1056" y="1636"/>
                    <a:pt x="1062" y="1643"/>
                  </a:cubicBezTo>
                  <a:lnTo>
                    <a:pt x="1581" y="1914"/>
                  </a:lnTo>
                  <a:cubicBezTo>
                    <a:pt x="1590" y="1919"/>
                    <a:pt x="1599" y="1921"/>
                    <a:pt x="1609" y="1921"/>
                  </a:cubicBezTo>
                  <a:cubicBezTo>
                    <a:pt x="1650" y="1921"/>
                    <a:pt x="1690" y="1880"/>
                    <a:pt x="1680" y="1840"/>
                  </a:cubicBezTo>
                  <a:lnTo>
                    <a:pt x="1581" y="1260"/>
                  </a:lnTo>
                  <a:cubicBezTo>
                    <a:pt x="1581" y="1248"/>
                    <a:pt x="1581" y="1223"/>
                    <a:pt x="1606" y="1198"/>
                  </a:cubicBezTo>
                  <a:lnTo>
                    <a:pt x="2025" y="803"/>
                  </a:lnTo>
                  <a:cubicBezTo>
                    <a:pt x="2062" y="754"/>
                    <a:pt x="2038" y="692"/>
                    <a:pt x="1988" y="680"/>
                  </a:cubicBezTo>
                  <a:lnTo>
                    <a:pt x="1408" y="593"/>
                  </a:lnTo>
                  <a:cubicBezTo>
                    <a:pt x="1383" y="593"/>
                    <a:pt x="1359" y="581"/>
                    <a:pt x="1359" y="556"/>
                  </a:cubicBezTo>
                  <a:lnTo>
                    <a:pt x="1100" y="38"/>
                  </a:lnTo>
                  <a:cubicBezTo>
                    <a:pt x="1087" y="13"/>
                    <a:pt x="1062" y="1"/>
                    <a:pt x="1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46"/>
            <p:cNvSpPr/>
            <p:nvPr/>
          </p:nvSpPr>
          <p:spPr>
            <a:xfrm>
              <a:off x="4493375" y="1992325"/>
              <a:ext cx="51250" cy="48025"/>
            </a:xfrm>
            <a:custGeom>
              <a:avLst/>
              <a:gdLst/>
              <a:ahLst/>
              <a:cxnLst/>
              <a:rect l="l" t="t" r="r" b="b"/>
              <a:pathLst>
                <a:path w="2050" h="1921" extrusionOk="0">
                  <a:moveTo>
                    <a:pt x="1025" y="1"/>
                  </a:moveTo>
                  <a:cubicBezTo>
                    <a:pt x="1001" y="1"/>
                    <a:pt x="976" y="13"/>
                    <a:pt x="964" y="38"/>
                  </a:cubicBezTo>
                  <a:lnTo>
                    <a:pt x="704" y="556"/>
                  </a:lnTo>
                  <a:cubicBezTo>
                    <a:pt x="692" y="581"/>
                    <a:pt x="680" y="593"/>
                    <a:pt x="655" y="593"/>
                  </a:cubicBezTo>
                  <a:lnTo>
                    <a:pt x="75" y="680"/>
                  </a:lnTo>
                  <a:cubicBezTo>
                    <a:pt x="25" y="692"/>
                    <a:pt x="1" y="754"/>
                    <a:pt x="38" y="803"/>
                  </a:cubicBezTo>
                  <a:lnTo>
                    <a:pt x="457" y="1198"/>
                  </a:lnTo>
                  <a:cubicBezTo>
                    <a:pt x="470" y="1223"/>
                    <a:pt x="482" y="1248"/>
                    <a:pt x="482" y="1260"/>
                  </a:cubicBezTo>
                  <a:lnTo>
                    <a:pt x="383" y="1840"/>
                  </a:lnTo>
                  <a:cubicBezTo>
                    <a:pt x="373" y="1880"/>
                    <a:pt x="413" y="1921"/>
                    <a:pt x="454" y="1921"/>
                  </a:cubicBezTo>
                  <a:cubicBezTo>
                    <a:pt x="464" y="1921"/>
                    <a:pt x="473" y="1919"/>
                    <a:pt x="482" y="1914"/>
                  </a:cubicBezTo>
                  <a:lnTo>
                    <a:pt x="1001" y="1643"/>
                  </a:lnTo>
                  <a:cubicBezTo>
                    <a:pt x="1007" y="1636"/>
                    <a:pt x="1016" y="1633"/>
                    <a:pt x="1027" y="1633"/>
                  </a:cubicBezTo>
                  <a:cubicBezTo>
                    <a:pt x="1038" y="1633"/>
                    <a:pt x="1050" y="1636"/>
                    <a:pt x="1062" y="1643"/>
                  </a:cubicBezTo>
                  <a:lnTo>
                    <a:pt x="1581" y="1914"/>
                  </a:lnTo>
                  <a:cubicBezTo>
                    <a:pt x="1590" y="1919"/>
                    <a:pt x="1599" y="1921"/>
                    <a:pt x="1608" y="1921"/>
                  </a:cubicBezTo>
                  <a:cubicBezTo>
                    <a:pt x="1647" y="1921"/>
                    <a:pt x="1679" y="1880"/>
                    <a:pt x="1679" y="1840"/>
                  </a:cubicBezTo>
                  <a:lnTo>
                    <a:pt x="1581" y="1260"/>
                  </a:lnTo>
                  <a:cubicBezTo>
                    <a:pt x="1568" y="1248"/>
                    <a:pt x="1581" y="1223"/>
                    <a:pt x="1593" y="1198"/>
                  </a:cubicBezTo>
                  <a:lnTo>
                    <a:pt x="2013" y="803"/>
                  </a:lnTo>
                  <a:cubicBezTo>
                    <a:pt x="2050" y="754"/>
                    <a:pt x="2025" y="692"/>
                    <a:pt x="1976" y="680"/>
                  </a:cubicBezTo>
                  <a:lnTo>
                    <a:pt x="1396" y="593"/>
                  </a:lnTo>
                  <a:cubicBezTo>
                    <a:pt x="1371" y="593"/>
                    <a:pt x="1359" y="581"/>
                    <a:pt x="1346" y="556"/>
                  </a:cubicBezTo>
                  <a:lnTo>
                    <a:pt x="1087" y="38"/>
                  </a:lnTo>
                  <a:cubicBezTo>
                    <a:pt x="1075" y="13"/>
                    <a:pt x="1050"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46"/>
            <p:cNvSpPr/>
            <p:nvPr/>
          </p:nvSpPr>
          <p:spPr>
            <a:xfrm>
              <a:off x="4631950" y="1992325"/>
              <a:ext cx="51550" cy="48025"/>
            </a:xfrm>
            <a:custGeom>
              <a:avLst/>
              <a:gdLst/>
              <a:ahLst/>
              <a:cxnLst/>
              <a:rect l="l" t="t" r="r" b="b"/>
              <a:pathLst>
                <a:path w="2062" h="1921" extrusionOk="0">
                  <a:moveTo>
                    <a:pt x="1025" y="1"/>
                  </a:moveTo>
                  <a:cubicBezTo>
                    <a:pt x="1000" y="1"/>
                    <a:pt x="975" y="13"/>
                    <a:pt x="963" y="38"/>
                  </a:cubicBezTo>
                  <a:lnTo>
                    <a:pt x="716" y="556"/>
                  </a:lnTo>
                  <a:cubicBezTo>
                    <a:pt x="704" y="581"/>
                    <a:pt x="679" y="593"/>
                    <a:pt x="654" y="593"/>
                  </a:cubicBezTo>
                  <a:lnTo>
                    <a:pt x="87" y="680"/>
                  </a:lnTo>
                  <a:cubicBezTo>
                    <a:pt x="25" y="692"/>
                    <a:pt x="0" y="754"/>
                    <a:pt x="49" y="803"/>
                  </a:cubicBezTo>
                  <a:lnTo>
                    <a:pt x="457" y="1198"/>
                  </a:lnTo>
                  <a:cubicBezTo>
                    <a:pt x="482" y="1223"/>
                    <a:pt x="482" y="1248"/>
                    <a:pt x="482" y="1260"/>
                  </a:cubicBezTo>
                  <a:lnTo>
                    <a:pt x="383" y="1840"/>
                  </a:lnTo>
                  <a:cubicBezTo>
                    <a:pt x="373" y="1880"/>
                    <a:pt x="412" y="1921"/>
                    <a:pt x="454" y="1921"/>
                  </a:cubicBezTo>
                  <a:cubicBezTo>
                    <a:pt x="463" y="1921"/>
                    <a:pt x="472" y="1919"/>
                    <a:pt x="482" y="1914"/>
                  </a:cubicBezTo>
                  <a:lnTo>
                    <a:pt x="1000" y="1643"/>
                  </a:lnTo>
                  <a:cubicBezTo>
                    <a:pt x="1006" y="1636"/>
                    <a:pt x="1015" y="1633"/>
                    <a:pt x="1026" y="1633"/>
                  </a:cubicBezTo>
                  <a:cubicBezTo>
                    <a:pt x="1037" y="1633"/>
                    <a:pt x="1049" y="1636"/>
                    <a:pt x="1062" y="1643"/>
                  </a:cubicBezTo>
                  <a:lnTo>
                    <a:pt x="1580" y="1914"/>
                  </a:lnTo>
                  <a:cubicBezTo>
                    <a:pt x="1589" y="1919"/>
                    <a:pt x="1599" y="1921"/>
                    <a:pt x="1608" y="1921"/>
                  </a:cubicBezTo>
                  <a:cubicBezTo>
                    <a:pt x="1650" y="1921"/>
                    <a:pt x="1689" y="1880"/>
                    <a:pt x="1679" y="1840"/>
                  </a:cubicBezTo>
                  <a:lnTo>
                    <a:pt x="1580" y="1260"/>
                  </a:lnTo>
                  <a:cubicBezTo>
                    <a:pt x="1580" y="1248"/>
                    <a:pt x="1580" y="1223"/>
                    <a:pt x="1605" y="1198"/>
                  </a:cubicBezTo>
                  <a:lnTo>
                    <a:pt x="2012" y="803"/>
                  </a:lnTo>
                  <a:cubicBezTo>
                    <a:pt x="2062" y="754"/>
                    <a:pt x="2037" y="692"/>
                    <a:pt x="1975" y="680"/>
                  </a:cubicBezTo>
                  <a:lnTo>
                    <a:pt x="1407" y="593"/>
                  </a:lnTo>
                  <a:cubicBezTo>
                    <a:pt x="1383" y="593"/>
                    <a:pt x="1358" y="581"/>
                    <a:pt x="1346" y="556"/>
                  </a:cubicBezTo>
                  <a:lnTo>
                    <a:pt x="1086" y="38"/>
                  </a:lnTo>
                  <a:cubicBezTo>
                    <a:pt x="1074" y="13"/>
                    <a:pt x="1049"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46"/>
            <p:cNvSpPr/>
            <p:nvPr/>
          </p:nvSpPr>
          <p:spPr>
            <a:xfrm>
              <a:off x="4770500" y="1992325"/>
              <a:ext cx="51550" cy="48025"/>
            </a:xfrm>
            <a:custGeom>
              <a:avLst/>
              <a:gdLst/>
              <a:ahLst/>
              <a:cxnLst/>
              <a:rect l="l" t="t" r="r" b="b"/>
              <a:pathLst>
                <a:path w="2062" h="1921" extrusionOk="0">
                  <a:moveTo>
                    <a:pt x="1037" y="1"/>
                  </a:moveTo>
                  <a:cubicBezTo>
                    <a:pt x="1013" y="1"/>
                    <a:pt x="988" y="13"/>
                    <a:pt x="976" y="38"/>
                  </a:cubicBezTo>
                  <a:lnTo>
                    <a:pt x="716" y="556"/>
                  </a:lnTo>
                  <a:cubicBezTo>
                    <a:pt x="704" y="581"/>
                    <a:pt x="679" y="593"/>
                    <a:pt x="667" y="593"/>
                  </a:cubicBezTo>
                  <a:lnTo>
                    <a:pt x="87" y="680"/>
                  </a:lnTo>
                  <a:cubicBezTo>
                    <a:pt x="25" y="692"/>
                    <a:pt x="1" y="754"/>
                    <a:pt x="50" y="803"/>
                  </a:cubicBezTo>
                  <a:lnTo>
                    <a:pt x="470" y="1198"/>
                  </a:lnTo>
                  <a:cubicBezTo>
                    <a:pt x="482" y="1223"/>
                    <a:pt x="494" y="1248"/>
                    <a:pt x="482" y="1260"/>
                  </a:cubicBezTo>
                  <a:lnTo>
                    <a:pt x="383" y="1840"/>
                  </a:lnTo>
                  <a:cubicBezTo>
                    <a:pt x="383" y="1880"/>
                    <a:pt x="416" y="1921"/>
                    <a:pt x="455" y="1921"/>
                  </a:cubicBezTo>
                  <a:cubicBezTo>
                    <a:pt x="464" y="1921"/>
                    <a:pt x="473" y="1919"/>
                    <a:pt x="482" y="1914"/>
                  </a:cubicBezTo>
                  <a:lnTo>
                    <a:pt x="1000" y="1643"/>
                  </a:lnTo>
                  <a:cubicBezTo>
                    <a:pt x="1013" y="1636"/>
                    <a:pt x="1025" y="1633"/>
                    <a:pt x="1036" y="1633"/>
                  </a:cubicBezTo>
                  <a:cubicBezTo>
                    <a:pt x="1047" y="1633"/>
                    <a:pt x="1056" y="1636"/>
                    <a:pt x="1062" y="1643"/>
                  </a:cubicBezTo>
                  <a:lnTo>
                    <a:pt x="1581" y="1914"/>
                  </a:lnTo>
                  <a:cubicBezTo>
                    <a:pt x="1590" y="1919"/>
                    <a:pt x="1599" y="1921"/>
                    <a:pt x="1608" y="1921"/>
                  </a:cubicBezTo>
                  <a:cubicBezTo>
                    <a:pt x="1650" y="1921"/>
                    <a:pt x="1689" y="1880"/>
                    <a:pt x="1679" y="1840"/>
                  </a:cubicBezTo>
                  <a:lnTo>
                    <a:pt x="1581" y="1260"/>
                  </a:lnTo>
                  <a:cubicBezTo>
                    <a:pt x="1581" y="1248"/>
                    <a:pt x="1593" y="1223"/>
                    <a:pt x="1605" y="1198"/>
                  </a:cubicBezTo>
                  <a:lnTo>
                    <a:pt x="2025" y="803"/>
                  </a:lnTo>
                  <a:cubicBezTo>
                    <a:pt x="2062" y="754"/>
                    <a:pt x="2037" y="692"/>
                    <a:pt x="1988" y="680"/>
                  </a:cubicBezTo>
                  <a:lnTo>
                    <a:pt x="1408" y="593"/>
                  </a:lnTo>
                  <a:cubicBezTo>
                    <a:pt x="1383" y="593"/>
                    <a:pt x="1358" y="581"/>
                    <a:pt x="1358" y="556"/>
                  </a:cubicBezTo>
                  <a:lnTo>
                    <a:pt x="1099" y="38"/>
                  </a:lnTo>
                  <a:cubicBezTo>
                    <a:pt x="1087" y="13"/>
                    <a:pt x="1062" y="1"/>
                    <a:pt x="1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46"/>
            <p:cNvSpPr/>
            <p:nvPr/>
          </p:nvSpPr>
          <p:spPr>
            <a:xfrm>
              <a:off x="4909375" y="1992325"/>
              <a:ext cx="51250" cy="48025"/>
            </a:xfrm>
            <a:custGeom>
              <a:avLst/>
              <a:gdLst/>
              <a:ahLst/>
              <a:cxnLst/>
              <a:rect l="l" t="t" r="r" b="b"/>
              <a:pathLst>
                <a:path w="2050" h="1921" extrusionOk="0">
                  <a:moveTo>
                    <a:pt x="1025" y="1"/>
                  </a:moveTo>
                  <a:cubicBezTo>
                    <a:pt x="1000" y="1"/>
                    <a:pt x="975" y="13"/>
                    <a:pt x="963" y="38"/>
                  </a:cubicBezTo>
                  <a:lnTo>
                    <a:pt x="704" y="556"/>
                  </a:lnTo>
                  <a:cubicBezTo>
                    <a:pt x="692" y="581"/>
                    <a:pt x="679" y="593"/>
                    <a:pt x="655" y="593"/>
                  </a:cubicBezTo>
                  <a:lnTo>
                    <a:pt x="74" y="680"/>
                  </a:lnTo>
                  <a:cubicBezTo>
                    <a:pt x="25" y="692"/>
                    <a:pt x="0" y="754"/>
                    <a:pt x="37" y="803"/>
                  </a:cubicBezTo>
                  <a:lnTo>
                    <a:pt x="457" y="1198"/>
                  </a:lnTo>
                  <a:cubicBezTo>
                    <a:pt x="469" y="1223"/>
                    <a:pt x="482" y="1248"/>
                    <a:pt x="482" y="1260"/>
                  </a:cubicBezTo>
                  <a:lnTo>
                    <a:pt x="383" y="1840"/>
                  </a:lnTo>
                  <a:cubicBezTo>
                    <a:pt x="373" y="1880"/>
                    <a:pt x="412" y="1921"/>
                    <a:pt x="454" y="1921"/>
                  </a:cubicBezTo>
                  <a:cubicBezTo>
                    <a:pt x="463" y="1921"/>
                    <a:pt x="473" y="1919"/>
                    <a:pt x="482" y="1914"/>
                  </a:cubicBezTo>
                  <a:lnTo>
                    <a:pt x="988" y="1643"/>
                  </a:lnTo>
                  <a:cubicBezTo>
                    <a:pt x="1000" y="1636"/>
                    <a:pt x="1013" y="1633"/>
                    <a:pt x="1025" y="1633"/>
                  </a:cubicBezTo>
                  <a:cubicBezTo>
                    <a:pt x="1037" y="1633"/>
                    <a:pt x="1050" y="1636"/>
                    <a:pt x="1062" y="1643"/>
                  </a:cubicBezTo>
                  <a:lnTo>
                    <a:pt x="1568" y="1914"/>
                  </a:lnTo>
                  <a:cubicBezTo>
                    <a:pt x="1579" y="1919"/>
                    <a:pt x="1590" y="1921"/>
                    <a:pt x="1600" y="1921"/>
                  </a:cubicBezTo>
                  <a:cubicBezTo>
                    <a:pt x="1646" y="1921"/>
                    <a:pt x="1679" y="1880"/>
                    <a:pt x="1679" y="1840"/>
                  </a:cubicBezTo>
                  <a:lnTo>
                    <a:pt x="1580" y="1260"/>
                  </a:lnTo>
                  <a:cubicBezTo>
                    <a:pt x="1568" y="1248"/>
                    <a:pt x="1580" y="1223"/>
                    <a:pt x="1593" y="1198"/>
                  </a:cubicBezTo>
                  <a:lnTo>
                    <a:pt x="2012" y="803"/>
                  </a:lnTo>
                  <a:cubicBezTo>
                    <a:pt x="2049" y="754"/>
                    <a:pt x="2025" y="692"/>
                    <a:pt x="1975" y="680"/>
                  </a:cubicBezTo>
                  <a:lnTo>
                    <a:pt x="1395" y="593"/>
                  </a:lnTo>
                  <a:cubicBezTo>
                    <a:pt x="1370" y="593"/>
                    <a:pt x="1358" y="581"/>
                    <a:pt x="1346" y="556"/>
                  </a:cubicBezTo>
                  <a:lnTo>
                    <a:pt x="1087" y="38"/>
                  </a:lnTo>
                  <a:cubicBezTo>
                    <a:pt x="1074" y="13"/>
                    <a:pt x="1050"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46"/>
            <p:cNvSpPr/>
            <p:nvPr/>
          </p:nvSpPr>
          <p:spPr>
            <a:xfrm>
              <a:off x="5047925" y="1992325"/>
              <a:ext cx="51575" cy="48025"/>
            </a:xfrm>
            <a:custGeom>
              <a:avLst/>
              <a:gdLst/>
              <a:ahLst/>
              <a:cxnLst/>
              <a:rect l="l" t="t" r="r" b="b"/>
              <a:pathLst>
                <a:path w="2063" h="1921" extrusionOk="0">
                  <a:moveTo>
                    <a:pt x="1031" y="1"/>
                  </a:moveTo>
                  <a:cubicBezTo>
                    <a:pt x="1007" y="1"/>
                    <a:pt x="982" y="13"/>
                    <a:pt x="964" y="38"/>
                  </a:cubicBezTo>
                  <a:lnTo>
                    <a:pt x="704" y="556"/>
                  </a:lnTo>
                  <a:cubicBezTo>
                    <a:pt x="704" y="581"/>
                    <a:pt x="680" y="593"/>
                    <a:pt x="655" y="593"/>
                  </a:cubicBezTo>
                  <a:lnTo>
                    <a:pt x="87" y="680"/>
                  </a:lnTo>
                  <a:cubicBezTo>
                    <a:pt x="25" y="692"/>
                    <a:pt x="1" y="754"/>
                    <a:pt x="38" y="803"/>
                  </a:cubicBezTo>
                  <a:lnTo>
                    <a:pt x="457" y="1198"/>
                  </a:lnTo>
                  <a:cubicBezTo>
                    <a:pt x="482" y="1223"/>
                    <a:pt x="482" y="1248"/>
                    <a:pt x="482" y="1260"/>
                  </a:cubicBezTo>
                  <a:lnTo>
                    <a:pt x="383" y="1840"/>
                  </a:lnTo>
                  <a:cubicBezTo>
                    <a:pt x="373" y="1880"/>
                    <a:pt x="413" y="1921"/>
                    <a:pt x="454" y="1921"/>
                  </a:cubicBezTo>
                  <a:cubicBezTo>
                    <a:pt x="464" y="1921"/>
                    <a:pt x="473" y="1919"/>
                    <a:pt x="482" y="1914"/>
                  </a:cubicBezTo>
                  <a:lnTo>
                    <a:pt x="1001" y="1643"/>
                  </a:lnTo>
                  <a:cubicBezTo>
                    <a:pt x="1007" y="1636"/>
                    <a:pt x="1016" y="1633"/>
                    <a:pt x="1027" y="1633"/>
                  </a:cubicBezTo>
                  <a:cubicBezTo>
                    <a:pt x="1038" y="1633"/>
                    <a:pt x="1050" y="1636"/>
                    <a:pt x="1062" y="1643"/>
                  </a:cubicBezTo>
                  <a:lnTo>
                    <a:pt x="1581" y="1914"/>
                  </a:lnTo>
                  <a:cubicBezTo>
                    <a:pt x="1590" y="1919"/>
                    <a:pt x="1599" y="1921"/>
                    <a:pt x="1609" y="1921"/>
                  </a:cubicBezTo>
                  <a:cubicBezTo>
                    <a:pt x="1650" y="1921"/>
                    <a:pt x="1690" y="1880"/>
                    <a:pt x="1680" y="1840"/>
                  </a:cubicBezTo>
                  <a:lnTo>
                    <a:pt x="1581" y="1260"/>
                  </a:lnTo>
                  <a:cubicBezTo>
                    <a:pt x="1581" y="1248"/>
                    <a:pt x="1581" y="1223"/>
                    <a:pt x="1605" y="1198"/>
                  </a:cubicBezTo>
                  <a:lnTo>
                    <a:pt x="2013" y="803"/>
                  </a:lnTo>
                  <a:cubicBezTo>
                    <a:pt x="2062" y="754"/>
                    <a:pt x="2037" y="692"/>
                    <a:pt x="1976" y="680"/>
                  </a:cubicBezTo>
                  <a:lnTo>
                    <a:pt x="1408" y="593"/>
                  </a:lnTo>
                  <a:cubicBezTo>
                    <a:pt x="1383" y="593"/>
                    <a:pt x="1359" y="581"/>
                    <a:pt x="1346" y="556"/>
                  </a:cubicBezTo>
                  <a:lnTo>
                    <a:pt x="1099" y="38"/>
                  </a:lnTo>
                  <a:cubicBezTo>
                    <a:pt x="1081" y="13"/>
                    <a:pt x="1056" y="1"/>
                    <a:pt x="10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46"/>
            <p:cNvSpPr/>
            <p:nvPr/>
          </p:nvSpPr>
          <p:spPr>
            <a:xfrm>
              <a:off x="4427650" y="1898425"/>
              <a:ext cx="51250" cy="48025"/>
            </a:xfrm>
            <a:custGeom>
              <a:avLst/>
              <a:gdLst/>
              <a:ahLst/>
              <a:cxnLst/>
              <a:rect l="l" t="t" r="r" b="b"/>
              <a:pathLst>
                <a:path w="2050" h="1921" extrusionOk="0">
                  <a:moveTo>
                    <a:pt x="1025" y="0"/>
                  </a:moveTo>
                  <a:cubicBezTo>
                    <a:pt x="1001" y="0"/>
                    <a:pt x="976" y="13"/>
                    <a:pt x="963" y="37"/>
                  </a:cubicBezTo>
                  <a:lnTo>
                    <a:pt x="704" y="556"/>
                  </a:lnTo>
                  <a:cubicBezTo>
                    <a:pt x="692" y="580"/>
                    <a:pt x="680" y="593"/>
                    <a:pt x="655" y="593"/>
                  </a:cubicBezTo>
                  <a:lnTo>
                    <a:pt x="75" y="679"/>
                  </a:lnTo>
                  <a:cubicBezTo>
                    <a:pt x="25" y="692"/>
                    <a:pt x="1" y="753"/>
                    <a:pt x="38" y="790"/>
                  </a:cubicBezTo>
                  <a:lnTo>
                    <a:pt x="457" y="1198"/>
                  </a:lnTo>
                  <a:cubicBezTo>
                    <a:pt x="470" y="1222"/>
                    <a:pt x="482" y="1235"/>
                    <a:pt x="482" y="1259"/>
                  </a:cubicBezTo>
                  <a:lnTo>
                    <a:pt x="383" y="1839"/>
                  </a:lnTo>
                  <a:cubicBezTo>
                    <a:pt x="373" y="1880"/>
                    <a:pt x="413" y="1920"/>
                    <a:pt x="454" y="1920"/>
                  </a:cubicBezTo>
                  <a:cubicBezTo>
                    <a:pt x="464" y="1920"/>
                    <a:pt x="473" y="1918"/>
                    <a:pt x="482" y="1914"/>
                  </a:cubicBezTo>
                  <a:lnTo>
                    <a:pt x="988" y="1642"/>
                  </a:lnTo>
                  <a:cubicBezTo>
                    <a:pt x="1001" y="1636"/>
                    <a:pt x="1013" y="1633"/>
                    <a:pt x="1025" y="1633"/>
                  </a:cubicBezTo>
                  <a:cubicBezTo>
                    <a:pt x="1038" y="1633"/>
                    <a:pt x="1050" y="1636"/>
                    <a:pt x="1062" y="1642"/>
                  </a:cubicBezTo>
                  <a:lnTo>
                    <a:pt x="1568" y="1914"/>
                  </a:lnTo>
                  <a:cubicBezTo>
                    <a:pt x="1577" y="1918"/>
                    <a:pt x="1587" y="1920"/>
                    <a:pt x="1596" y="1920"/>
                  </a:cubicBezTo>
                  <a:cubicBezTo>
                    <a:pt x="1638" y="1920"/>
                    <a:pt x="1677" y="1880"/>
                    <a:pt x="1667" y="1839"/>
                  </a:cubicBezTo>
                  <a:lnTo>
                    <a:pt x="1568" y="1259"/>
                  </a:lnTo>
                  <a:cubicBezTo>
                    <a:pt x="1568" y="1235"/>
                    <a:pt x="1581" y="1222"/>
                    <a:pt x="1593" y="1198"/>
                  </a:cubicBezTo>
                  <a:lnTo>
                    <a:pt x="2013" y="790"/>
                  </a:lnTo>
                  <a:cubicBezTo>
                    <a:pt x="2050" y="753"/>
                    <a:pt x="2025" y="692"/>
                    <a:pt x="1976" y="679"/>
                  </a:cubicBezTo>
                  <a:lnTo>
                    <a:pt x="1396" y="593"/>
                  </a:lnTo>
                  <a:cubicBezTo>
                    <a:pt x="1371" y="593"/>
                    <a:pt x="1358" y="580"/>
                    <a:pt x="1346" y="556"/>
                  </a:cubicBezTo>
                  <a:lnTo>
                    <a:pt x="1087" y="37"/>
                  </a:lnTo>
                  <a:cubicBezTo>
                    <a:pt x="1075" y="13"/>
                    <a:pt x="1050"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46"/>
            <p:cNvSpPr/>
            <p:nvPr/>
          </p:nvSpPr>
          <p:spPr>
            <a:xfrm>
              <a:off x="4534125" y="1898525"/>
              <a:ext cx="51250" cy="48025"/>
            </a:xfrm>
            <a:custGeom>
              <a:avLst/>
              <a:gdLst/>
              <a:ahLst/>
              <a:cxnLst/>
              <a:rect l="l" t="t" r="r" b="b"/>
              <a:pathLst>
                <a:path w="2050" h="1921" extrusionOk="0">
                  <a:moveTo>
                    <a:pt x="1025" y="0"/>
                  </a:moveTo>
                  <a:cubicBezTo>
                    <a:pt x="1000" y="0"/>
                    <a:pt x="975" y="13"/>
                    <a:pt x="963" y="37"/>
                  </a:cubicBezTo>
                  <a:lnTo>
                    <a:pt x="704" y="556"/>
                  </a:lnTo>
                  <a:cubicBezTo>
                    <a:pt x="704" y="580"/>
                    <a:pt x="679" y="593"/>
                    <a:pt x="654" y="593"/>
                  </a:cubicBezTo>
                  <a:lnTo>
                    <a:pt x="74" y="679"/>
                  </a:lnTo>
                  <a:cubicBezTo>
                    <a:pt x="25" y="679"/>
                    <a:pt x="0" y="753"/>
                    <a:pt x="37" y="790"/>
                  </a:cubicBezTo>
                  <a:lnTo>
                    <a:pt x="457" y="1198"/>
                  </a:lnTo>
                  <a:cubicBezTo>
                    <a:pt x="481" y="1222"/>
                    <a:pt x="481" y="1235"/>
                    <a:pt x="481" y="1259"/>
                  </a:cubicBezTo>
                  <a:lnTo>
                    <a:pt x="383" y="1839"/>
                  </a:lnTo>
                  <a:cubicBezTo>
                    <a:pt x="373" y="1880"/>
                    <a:pt x="412" y="1920"/>
                    <a:pt x="454" y="1920"/>
                  </a:cubicBezTo>
                  <a:cubicBezTo>
                    <a:pt x="463" y="1920"/>
                    <a:pt x="472" y="1918"/>
                    <a:pt x="481" y="1914"/>
                  </a:cubicBezTo>
                  <a:lnTo>
                    <a:pt x="1000" y="1642"/>
                  </a:lnTo>
                  <a:cubicBezTo>
                    <a:pt x="1006" y="1636"/>
                    <a:pt x="1015" y="1633"/>
                    <a:pt x="1026" y="1633"/>
                  </a:cubicBezTo>
                  <a:cubicBezTo>
                    <a:pt x="1037" y="1633"/>
                    <a:pt x="1049" y="1636"/>
                    <a:pt x="1062" y="1642"/>
                  </a:cubicBezTo>
                  <a:lnTo>
                    <a:pt x="1580" y="1914"/>
                  </a:lnTo>
                  <a:cubicBezTo>
                    <a:pt x="1589" y="1918"/>
                    <a:pt x="1598" y="1920"/>
                    <a:pt x="1607" y="1920"/>
                  </a:cubicBezTo>
                  <a:cubicBezTo>
                    <a:pt x="1646" y="1920"/>
                    <a:pt x="1679" y="1880"/>
                    <a:pt x="1679" y="1839"/>
                  </a:cubicBezTo>
                  <a:lnTo>
                    <a:pt x="1580" y="1259"/>
                  </a:lnTo>
                  <a:cubicBezTo>
                    <a:pt x="1568" y="1235"/>
                    <a:pt x="1580" y="1222"/>
                    <a:pt x="1592" y="1198"/>
                  </a:cubicBezTo>
                  <a:lnTo>
                    <a:pt x="2012" y="790"/>
                  </a:lnTo>
                  <a:cubicBezTo>
                    <a:pt x="2049" y="753"/>
                    <a:pt x="2037" y="679"/>
                    <a:pt x="1975" y="679"/>
                  </a:cubicBezTo>
                  <a:lnTo>
                    <a:pt x="1395" y="593"/>
                  </a:lnTo>
                  <a:cubicBezTo>
                    <a:pt x="1383" y="593"/>
                    <a:pt x="1358" y="580"/>
                    <a:pt x="1346" y="556"/>
                  </a:cubicBezTo>
                  <a:lnTo>
                    <a:pt x="1086" y="37"/>
                  </a:lnTo>
                  <a:cubicBezTo>
                    <a:pt x="1074" y="13"/>
                    <a:pt x="1049"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46"/>
            <p:cNvSpPr/>
            <p:nvPr/>
          </p:nvSpPr>
          <p:spPr>
            <a:xfrm>
              <a:off x="4672675" y="1898525"/>
              <a:ext cx="51550" cy="48025"/>
            </a:xfrm>
            <a:custGeom>
              <a:avLst/>
              <a:gdLst/>
              <a:ahLst/>
              <a:cxnLst/>
              <a:rect l="l" t="t" r="r" b="b"/>
              <a:pathLst>
                <a:path w="2062" h="1921" extrusionOk="0">
                  <a:moveTo>
                    <a:pt x="1037" y="0"/>
                  </a:moveTo>
                  <a:cubicBezTo>
                    <a:pt x="1013" y="0"/>
                    <a:pt x="988" y="13"/>
                    <a:pt x="976" y="37"/>
                  </a:cubicBezTo>
                  <a:lnTo>
                    <a:pt x="716" y="556"/>
                  </a:lnTo>
                  <a:cubicBezTo>
                    <a:pt x="704" y="580"/>
                    <a:pt x="679" y="593"/>
                    <a:pt x="655" y="593"/>
                  </a:cubicBezTo>
                  <a:lnTo>
                    <a:pt x="87" y="679"/>
                  </a:lnTo>
                  <a:cubicBezTo>
                    <a:pt x="25" y="679"/>
                    <a:pt x="1" y="753"/>
                    <a:pt x="50" y="790"/>
                  </a:cubicBezTo>
                  <a:lnTo>
                    <a:pt x="457" y="1198"/>
                  </a:lnTo>
                  <a:cubicBezTo>
                    <a:pt x="482" y="1222"/>
                    <a:pt x="482" y="1235"/>
                    <a:pt x="482" y="1259"/>
                  </a:cubicBezTo>
                  <a:lnTo>
                    <a:pt x="383" y="1839"/>
                  </a:lnTo>
                  <a:cubicBezTo>
                    <a:pt x="373" y="1880"/>
                    <a:pt x="412" y="1920"/>
                    <a:pt x="454" y="1920"/>
                  </a:cubicBezTo>
                  <a:cubicBezTo>
                    <a:pt x="463" y="1920"/>
                    <a:pt x="473" y="1918"/>
                    <a:pt x="482" y="1914"/>
                  </a:cubicBezTo>
                  <a:lnTo>
                    <a:pt x="1000" y="1642"/>
                  </a:lnTo>
                  <a:cubicBezTo>
                    <a:pt x="1013" y="1636"/>
                    <a:pt x="1025" y="1633"/>
                    <a:pt x="1036" y="1633"/>
                  </a:cubicBezTo>
                  <a:cubicBezTo>
                    <a:pt x="1047" y="1633"/>
                    <a:pt x="1056" y="1636"/>
                    <a:pt x="1062" y="1642"/>
                  </a:cubicBezTo>
                  <a:lnTo>
                    <a:pt x="1581" y="1914"/>
                  </a:lnTo>
                  <a:cubicBezTo>
                    <a:pt x="1590" y="1918"/>
                    <a:pt x="1599" y="1920"/>
                    <a:pt x="1608" y="1920"/>
                  </a:cubicBezTo>
                  <a:cubicBezTo>
                    <a:pt x="1650" y="1920"/>
                    <a:pt x="1689" y="1880"/>
                    <a:pt x="1679" y="1839"/>
                  </a:cubicBezTo>
                  <a:lnTo>
                    <a:pt x="1581" y="1259"/>
                  </a:lnTo>
                  <a:cubicBezTo>
                    <a:pt x="1581" y="1235"/>
                    <a:pt x="1581" y="1222"/>
                    <a:pt x="1605" y="1198"/>
                  </a:cubicBezTo>
                  <a:lnTo>
                    <a:pt x="2025" y="790"/>
                  </a:lnTo>
                  <a:cubicBezTo>
                    <a:pt x="2062" y="753"/>
                    <a:pt x="2037" y="679"/>
                    <a:pt x="1976" y="679"/>
                  </a:cubicBezTo>
                  <a:lnTo>
                    <a:pt x="1408" y="593"/>
                  </a:lnTo>
                  <a:cubicBezTo>
                    <a:pt x="1383" y="593"/>
                    <a:pt x="1358" y="580"/>
                    <a:pt x="1358" y="556"/>
                  </a:cubicBezTo>
                  <a:lnTo>
                    <a:pt x="1099" y="37"/>
                  </a:lnTo>
                  <a:cubicBezTo>
                    <a:pt x="1087" y="13"/>
                    <a:pt x="1062" y="0"/>
                    <a:pt x="1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46"/>
            <p:cNvSpPr/>
            <p:nvPr/>
          </p:nvSpPr>
          <p:spPr>
            <a:xfrm>
              <a:off x="4811550" y="1898525"/>
              <a:ext cx="51250" cy="48025"/>
            </a:xfrm>
            <a:custGeom>
              <a:avLst/>
              <a:gdLst/>
              <a:ahLst/>
              <a:cxnLst/>
              <a:rect l="l" t="t" r="r" b="b"/>
              <a:pathLst>
                <a:path w="2050" h="1921" extrusionOk="0">
                  <a:moveTo>
                    <a:pt x="1025" y="0"/>
                  </a:moveTo>
                  <a:cubicBezTo>
                    <a:pt x="1000" y="0"/>
                    <a:pt x="975" y="13"/>
                    <a:pt x="963" y="37"/>
                  </a:cubicBezTo>
                  <a:lnTo>
                    <a:pt x="704" y="556"/>
                  </a:lnTo>
                  <a:cubicBezTo>
                    <a:pt x="692" y="580"/>
                    <a:pt x="679" y="593"/>
                    <a:pt x="655" y="593"/>
                  </a:cubicBezTo>
                  <a:lnTo>
                    <a:pt x="74" y="679"/>
                  </a:lnTo>
                  <a:cubicBezTo>
                    <a:pt x="25" y="679"/>
                    <a:pt x="0" y="753"/>
                    <a:pt x="37" y="790"/>
                  </a:cubicBezTo>
                  <a:lnTo>
                    <a:pt x="457" y="1198"/>
                  </a:lnTo>
                  <a:cubicBezTo>
                    <a:pt x="469" y="1222"/>
                    <a:pt x="482" y="1235"/>
                    <a:pt x="482" y="1259"/>
                  </a:cubicBezTo>
                  <a:lnTo>
                    <a:pt x="383" y="1839"/>
                  </a:lnTo>
                  <a:cubicBezTo>
                    <a:pt x="373" y="1880"/>
                    <a:pt x="412" y="1920"/>
                    <a:pt x="454" y="1920"/>
                  </a:cubicBezTo>
                  <a:cubicBezTo>
                    <a:pt x="463" y="1920"/>
                    <a:pt x="473" y="1918"/>
                    <a:pt x="482" y="1914"/>
                  </a:cubicBezTo>
                  <a:lnTo>
                    <a:pt x="988" y="1642"/>
                  </a:lnTo>
                  <a:cubicBezTo>
                    <a:pt x="1000" y="1636"/>
                    <a:pt x="1012" y="1633"/>
                    <a:pt x="1025" y="1633"/>
                  </a:cubicBezTo>
                  <a:cubicBezTo>
                    <a:pt x="1037" y="1633"/>
                    <a:pt x="1050" y="1636"/>
                    <a:pt x="1062" y="1642"/>
                  </a:cubicBezTo>
                  <a:lnTo>
                    <a:pt x="1568" y="1914"/>
                  </a:lnTo>
                  <a:cubicBezTo>
                    <a:pt x="1577" y="1918"/>
                    <a:pt x="1587" y="1920"/>
                    <a:pt x="1596" y="1920"/>
                  </a:cubicBezTo>
                  <a:cubicBezTo>
                    <a:pt x="1637" y="1920"/>
                    <a:pt x="1677" y="1880"/>
                    <a:pt x="1667" y="1839"/>
                  </a:cubicBezTo>
                  <a:lnTo>
                    <a:pt x="1580" y="1259"/>
                  </a:lnTo>
                  <a:cubicBezTo>
                    <a:pt x="1568" y="1235"/>
                    <a:pt x="1580" y="1222"/>
                    <a:pt x="1593" y="1198"/>
                  </a:cubicBezTo>
                  <a:lnTo>
                    <a:pt x="2012" y="790"/>
                  </a:lnTo>
                  <a:cubicBezTo>
                    <a:pt x="2049" y="753"/>
                    <a:pt x="2025" y="679"/>
                    <a:pt x="1975" y="679"/>
                  </a:cubicBezTo>
                  <a:lnTo>
                    <a:pt x="1395" y="593"/>
                  </a:lnTo>
                  <a:cubicBezTo>
                    <a:pt x="1370" y="593"/>
                    <a:pt x="1358" y="580"/>
                    <a:pt x="1346" y="556"/>
                  </a:cubicBezTo>
                  <a:lnTo>
                    <a:pt x="1087" y="37"/>
                  </a:lnTo>
                  <a:cubicBezTo>
                    <a:pt x="1074" y="13"/>
                    <a:pt x="1050"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46"/>
            <p:cNvSpPr/>
            <p:nvPr/>
          </p:nvSpPr>
          <p:spPr>
            <a:xfrm>
              <a:off x="4950100" y="1898525"/>
              <a:ext cx="51250" cy="48025"/>
            </a:xfrm>
            <a:custGeom>
              <a:avLst/>
              <a:gdLst/>
              <a:ahLst/>
              <a:cxnLst/>
              <a:rect l="l" t="t" r="r" b="b"/>
              <a:pathLst>
                <a:path w="2050" h="1921" extrusionOk="0">
                  <a:moveTo>
                    <a:pt x="1025" y="0"/>
                  </a:moveTo>
                  <a:cubicBezTo>
                    <a:pt x="1001" y="0"/>
                    <a:pt x="976" y="13"/>
                    <a:pt x="964" y="37"/>
                  </a:cubicBezTo>
                  <a:lnTo>
                    <a:pt x="704" y="556"/>
                  </a:lnTo>
                  <a:cubicBezTo>
                    <a:pt x="704" y="580"/>
                    <a:pt x="680" y="593"/>
                    <a:pt x="655" y="593"/>
                  </a:cubicBezTo>
                  <a:lnTo>
                    <a:pt x="87" y="679"/>
                  </a:lnTo>
                  <a:cubicBezTo>
                    <a:pt x="25" y="679"/>
                    <a:pt x="1" y="753"/>
                    <a:pt x="38" y="790"/>
                  </a:cubicBezTo>
                  <a:lnTo>
                    <a:pt x="457" y="1198"/>
                  </a:lnTo>
                  <a:cubicBezTo>
                    <a:pt x="482" y="1222"/>
                    <a:pt x="482" y="1235"/>
                    <a:pt x="482" y="1259"/>
                  </a:cubicBezTo>
                  <a:lnTo>
                    <a:pt x="383" y="1839"/>
                  </a:lnTo>
                  <a:cubicBezTo>
                    <a:pt x="373" y="1880"/>
                    <a:pt x="413" y="1920"/>
                    <a:pt x="454" y="1920"/>
                  </a:cubicBezTo>
                  <a:cubicBezTo>
                    <a:pt x="464" y="1920"/>
                    <a:pt x="473" y="1918"/>
                    <a:pt x="482" y="1914"/>
                  </a:cubicBezTo>
                  <a:lnTo>
                    <a:pt x="1001" y="1642"/>
                  </a:lnTo>
                  <a:cubicBezTo>
                    <a:pt x="1007" y="1636"/>
                    <a:pt x="1016" y="1633"/>
                    <a:pt x="1027" y="1633"/>
                  </a:cubicBezTo>
                  <a:cubicBezTo>
                    <a:pt x="1038" y="1633"/>
                    <a:pt x="1050" y="1636"/>
                    <a:pt x="1062" y="1642"/>
                  </a:cubicBezTo>
                  <a:lnTo>
                    <a:pt x="1581" y="1914"/>
                  </a:lnTo>
                  <a:cubicBezTo>
                    <a:pt x="1590" y="1918"/>
                    <a:pt x="1599" y="1920"/>
                    <a:pt x="1608" y="1920"/>
                  </a:cubicBezTo>
                  <a:cubicBezTo>
                    <a:pt x="1647" y="1920"/>
                    <a:pt x="1679" y="1880"/>
                    <a:pt x="1679" y="1839"/>
                  </a:cubicBezTo>
                  <a:lnTo>
                    <a:pt x="1581" y="1259"/>
                  </a:lnTo>
                  <a:cubicBezTo>
                    <a:pt x="1568" y="1235"/>
                    <a:pt x="1581" y="1222"/>
                    <a:pt x="1593" y="1198"/>
                  </a:cubicBezTo>
                  <a:lnTo>
                    <a:pt x="2013" y="790"/>
                  </a:lnTo>
                  <a:cubicBezTo>
                    <a:pt x="2050" y="753"/>
                    <a:pt x="2037" y="679"/>
                    <a:pt x="1976" y="679"/>
                  </a:cubicBezTo>
                  <a:lnTo>
                    <a:pt x="1396" y="593"/>
                  </a:lnTo>
                  <a:cubicBezTo>
                    <a:pt x="1383" y="593"/>
                    <a:pt x="1359" y="580"/>
                    <a:pt x="1346" y="556"/>
                  </a:cubicBezTo>
                  <a:lnTo>
                    <a:pt x="1087" y="37"/>
                  </a:lnTo>
                  <a:cubicBezTo>
                    <a:pt x="1075" y="13"/>
                    <a:pt x="1050"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46"/>
            <p:cNvSpPr/>
            <p:nvPr/>
          </p:nvSpPr>
          <p:spPr>
            <a:xfrm>
              <a:off x="5088675" y="1898525"/>
              <a:ext cx="51550" cy="48025"/>
            </a:xfrm>
            <a:custGeom>
              <a:avLst/>
              <a:gdLst/>
              <a:ahLst/>
              <a:cxnLst/>
              <a:rect l="l" t="t" r="r" b="b"/>
              <a:pathLst>
                <a:path w="2062" h="1921" extrusionOk="0">
                  <a:moveTo>
                    <a:pt x="1037" y="0"/>
                  </a:moveTo>
                  <a:cubicBezTo>
                    <a:pt x="1012" y="0"/>
                    <a:pt x="988" y="13"/>
                    <a:pt x="975" y="37"/>
                  </a:cubicBezTo>
                  <a:lnTo>
                    <a:pt x="716" y="556"/>
                  </a:lnTo>
                  <a:cubicBezTo>
                    <a:pt x="704" y="580"/>
                    <a:pt x="679" y="593"/>
                    <a:pt x="667" y="593"/>
                  </a:cubicBezTo>
                  <a:lnTo>
                    <a:pt x="87" y="679"/>
                  </a:lnTo>
                  <a:cubicBezTo>
                    <a:pt x="25" y="679"/>
                    <a:pt x="0" y="753"/>
                    <a:pt x="50" y="790"/>
                  </a:cubicBezTo>
                  <a:lnTo>
                    <a:pt x="469" y="1198"/>
                  </a:lnTo>
                  <a:cubicBezTo>
                    <a:pt x="482" y="1222"/>
                    <a:pt x="494" y="1235"/>
                    <a:pt x="482" y="1259"/>
                  </a:cubicBezTo>
                  <a:lnTo>
                    <a:pt x="383" y="1839"/>
                  </a:lnTo>
                  <a:cubicBezTo>
                    <a:pt x="373" y="1880"/>
                    <a:pt x="412" y="1920"/>
                    <a:pt x="454" y="1920"/>
                  </a:cubicBezTo>
                  <a:cubicBezTo>
                    <a:pt x="463" y="1920"/>
                    <a:pt x="473" y="1918"/>
                    <a:pt x="482" y="1914"/>
                  </a:cubicBezTo>
                  <a:lnTo>
                    <a:pt x="1000" y="1642"/>
                  </a:lnTo>
                  <a:cubicBezTo>
                    <a:pt x="1012" y="1636"/>
                    <a:pt x="1025" y="1633"/>
                    <a:pt x="1035" y="1633"/>
                  </a:cubicBezTo>
                  <a:cubicBezTo>
                    <a:pt x="1046" y="1633"/>
                    <a:pt x="1056" y="1636"/>
                    <a:pt x="1062" y="1642"/>
                  </a:cubicBezTo>
                  <a:lnTo>
                    <a:pt x="1580" y="1914"/>
                  </a:lnTo>
                  <a:cubicBezTo>
                    <a:pt x="1589" y="1918"/>
                    <a:pt x="1599" y="1920"/>
                    <a:pt x="1608" y="1920"/>
                  </a:cubicBezTo>
                  <a:cubicBezTo>
                    <a:pt x="1650" y="1920"/>
                    <a:pt x="1689" y="1880"/>
                    <a:pt x="1679" y="1839"/>
                  </a:cubicBezTo>
                  <a:lnTo>
                    <a:pt x="1580" y="1259"/>
                  </a:lnTo>
                  <a:cubicBezTo>
                    <a:pt x="1580" y="1235"/>
                    <a:pt x="1580" y="1222"/>
                    <a:pt x="1605" y="1198"/>
                  </a:cubicBezTo>
                  <a:lnTo>
                    <a:pt x="2025" y="790"/>
                  </a:lnTo>
                  <a:cubicBezTo>
                    <a:pt x="2062" y="753"/>
                    <a:pt x="2037" y="679"/>
                    <a:pt x="1975" y="679"/>
                  </a:cubicBezTo>
                  <a:lnTo>
                    <a:pt x="1407" y="593"/>
                  </a:lnTo>
                  <a:cubicBezTo>
                    <a:pt x="1383" y="593"/>
                    <a:pt x="1358" y="580"/>
                    <a:pt x="1358" y="556"/>
                  </a:cubicBezTo>
                  <a:lnTo>
                    <a:pt x="1099" y="37"/>
                  </a:lnTo>
                  <a:cubicBezTo>
                    <a:pt x="1086" y="13"/>
                    <a:pt x="1062" y="0"/>
                    <a:pt x="1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46"/>
            <p:cNvSpPr/>
            <p:nvPr/>
          </p:nvSpPr>
          <p:spPr>
            <a:xfrm>
              <a:off x="4490300" y="1558425"/>
              <a:ext cx="33000" cy="55900"/>
            </a:xfrm>
            <a:custGeom>
              <a:avLst/>
              <a:gdLst/>
              <a:ahLst/>
              <a:cxnLst/>
              <a:rect l="l" t="t" r="r" b="b"/>
              <a:pathLst>
                <a:path w="1320" h="2236" extrusionOk="0">
                  <a:moveTo>
                    <a:pt x="957" y="1"/>
                  </a:moveTo>
                  <a:cubicBezTo>
                    <a:pt x="951" y="1"/>
                    <a:pt x="945" y="1"/>
                    <a:pt x="938" y="1"/>
                  </a:cubicBezTo>
                  <a:lnTo>
                    <a:pt x="864" y="1"/>
                  </a:lnTo>
                  <a:cubicBezTo>
                    <a:pt x="630" y="14"/>
                    <a:pt x="420" y="174"/>
                    <a:pt x="371" y="409"/>
                  </a:cubicBezTo>
                  <a:lnTo>
                    <a:pt x="62" y="1828"/>
                  </a:lnTo>
                  <a:cubicBezTo>
                    <a:pt x="0" y="2038"/>
                    <a:pt x="161" y="2235"/>
                    <a:pt x="371" y="2235"/>
                  </a:cubicBezTo>
                  <a:lnTo>
                    <a:pt x="457" y="2235"/>
                  </a:lnTo>
                  <a:cubicBezTo>
                    <a:pt x="691" y="2223"/>
                    <a:pt x="889" y="2063"/>
                    <a:pt x="951" y="1828"/>
                  </a:cubicBezTo>
                  <a:lnTo>
                    <a:pt x="1259" y="409"/>
                  </a:lnTo>
                  <a:cubicBezTo>
                    <a:pt x="1319" y="205"/>
                    <a:pt x="1169" y="1"/>
                    <a:pt x="957"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46"/>
            <p:cNvSpPr/>
            <p:nvPr/>
          </p:nvSpPr>
          <p:spPr>
            <a:xfrm>
              <a:off x="4512525" y="1558425"/>
              <a:ext cx="33000" cy="55900"/>
            </a:xfrm>
            <a:custGeom>
              <a:avLst/>
              <a:gdLst/>
              <a:ahLst/>
              <a:cxnLst/>
              <a:rect l="l" t="t" r="r" b="b"/>
              <a:pathLst>
                <a:path w="1320" h="2236" extrusionOk="0">
                  <a:moveTo>
                    <a:pt x="957" y="1"/>
                  </a:moveTo>
                  <a:cubicBezTo>
                    <a:pt x="951" y="1"/>
                    <a:pt x="944" y="1"/>
                    <a:pt x="938" y="1"/>
                  </a:cubicBezTo>
                  <a:lnTo>
                    <a:pt x="864" y="1"/>
                  </a:lnTo>
                  <a:cubicBezTo>
                    <a:pt x="630" y="14"/>
                    <a:pt x="432" y="174"/>
                    <a:pt x="370" y="409"/>
                  </a:cubicBezTo>
                  <a:lnTo>
                    <a:pt x="62" y="1828"/>
                  </a:lnTo>
                  <a:cubicBezTo>
                    <a:pt x="0" y="2038"/>
                    <a:pt x="160" y="2235"/>
                    <a:pt x="383" y="2235"/>
                  </a:cubicBezTo>
                  <a:lnTo>
                    <a:pt x="457" y="2235"/>
                  </a:lnTo>
                  <a:cubicBezTo>
                    <a:pt x="691" y="2223"/>
                    <a:pt x="901" y="2063"/>
                    <a:pt x="950" y="1828"/>
                  </a:cubicBezTo>
                  <a:lnTo>
                    <a:pt x="1259" y="409"/>
                  </a:lnTo>
                  <a:cubicBezTo>
                    <a:pt x="1319" y="205"/>
                    <a:pt x="1169" y="1"/>
                    <a:pt x="957"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46"/>
            <p:cNvSpPr/>
            <p:nvPr/>
          </p:nvSpPr>
          <p:spPr>
            <a:xfrm>
              <a:off x="4534725" y="1558425"/>
              <a:ext cx="33000" cy="55900"/>
            </a:xfrm>
            <a:custGeom>
              <a:avLst/>
              <a:gdLst/>
              <a:ahLst/>
              <a:cxnLst/>
              <a:rect l="l" t="t" r="r" b="b"/>
              <a:pathLst>
                <a:path w="1320" h="2236" extrusionOk="0">
                  <a:moveTo>
                    <a:pt x="969" y="1"/>
                  </a:moveTo>
                  <a:cubicBezTo>
                    <a:pt x="963" y="1"/>
                    <a:pt x="957" y="1"/>
                    <a:pt x="951" y="1"/>
                  </a:cubicBezTo>
                  <a:lnTo>
                    <a:pt x="865" y="1"/>
                  </a:lnTo>
                  <a:cubicBezTo>
                    <a:pt x="630" y="14"/>
                    <a:pt x="433" y="174"/>
                    <a:pt x="371" y="409"/>
                  </a:cubicBezTo>
                  <a:lnTo>
                    <a:pt x="62" y="1828"/>
                  </a:lnTo>
                  <a:cubicBezTo>
                    <a:pt x="1" y="2038"/>
                    <a:pt x="161" y="2235"/>
                    <a:pt x="383" y="2235"/>
                  </a:cubicBezTo>
                  <a:lnTo>
                    <a:pt x="457" y="2235"/>
                  </a:lnTo>
                  <a:cubicBezTo>
                    <a:pt x="692" y="2223"/>
                    <a:pt x="902" y="2063"/>
                    <a:pt x="951" y="1828"/>
                  </a:cubicBezTo>
                  <a:lnTo>
                    <a:pt x="1260" y="409"/>
                  </a:lnTo>
                  <a:cubicBezTo>
                    <a:pt x="1320" y="205"/>
                    <a:pt x="1170" y="1"/>
                    <a:pt x="969"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46"/>
            <p:cNvSpPr/>
            <p:nvPr/>
          </p:nvSpPr>
          <p:spPr>
            <a:xfrm>
              <a:off x="4501700" y="1558125"/>
              <a:ext cx="21650" cy="56200"/>
            </a:xfrm>
            <a:custGeom>
              <a:avLst/>
              <a:gdLst/>
              <a:ahLst/>
              <a:cxnLst/>
              <a:rect l="l" t="t" r="r" b="b"/>
              <a:pathLst>
                <a:path w="866" h="2248" fill="none" extrusionOk="0">
                  <a:moveTo>
                    <a:pt x="482" y="13"/>
                  </a:moveTo>
                  <a:cubicBezTo>
                    <a:pt x="692" y="1"/>
                    <a:pt x="865" y="211"/>
                    <a:pt x="803" y="421"/>
                  </a:cubicBezTo>
                  <a:lnTo>
                    <a:pt x="495" y="1840"/>
                  </a:lnTo>
                  <a:cubicBezTo>
                    <a:pt x="433" y="2075"/>
                    <a:pt x="235" y="2235"/>
                    <a:pt x="1"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46"/>
            <p:cNvSpPr/>
            <p:nvPr/>
          </p:nvSpPr>
          <p:spPr>
            <a:xfrm>
              <a:off x="4523925" y="1558125"/>
              <a:ext cx="21625" cy="56200"/>
            </a:xfrm>
            <a:custGeom>
              <a:avLst/>
              <a:gdLst/>
              <a:ahLst/>
              <a:cxnLst/>
              <a:rect l="l" t="t" r="r" b="b"/>
              <a:pathLst>
                <a:path w="865" h="2248" fill="none" extrusionOk="0">
                  <a:moveTo>
                    <a:pt x="482" y="13"/>
                  </a:moveTo>
                  <a:cubicBezTo>
                    <a:pt x="704" y="1"/>
                    <a:pt x="865" y="211"/>
                    <a:pt x="803" y="421"/>
                  </a:cubicBezTo>
                  <a:lnTo>
                    <a:pt x="494" y="1840"/>
                  </a:lnTo>
                  <a:cubicBezTo>
                    <a:pt x="433" y="2075"/>
                    <a:pt x="235" y="2235"/>
                    <a:pt x="1"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46"/>
            <p:cNvSpPr/>
            <p:nvPr/>
          </p:nvSpPr>
          <p:spPr>
            <a:xfrm>
              <a:off x="4557250" y="1558425"/>
              <a:ext cx="33000" cy="55900"/>
            </a:xfrm>
            <a:custGeom>
              <a:avLst/>
              <a:gdLst/>
              <a:ahLst/>
              <a:cxnLst/>
              <a:rect l="l" t="t" r="r" b="b"/>
              <a:pathLst>
                <a:path w="1320" h="2236" extrusionOk="0">
                  <a:moveTo>
                    <a:pt x="957" y="1"/>
                  </a:moveTo>
                  <a:cubicBezTo>
                    <a:pt x="951" y="1"/>
                    <a:pt x="945" y="1"/>
                    <a:pt x="939" y="1"/>
                  </a:cubicBezTo>
                  <a:lnTo>
                    <a:pt x="865" y="1"/>
                  </a:lnTo>
                  <a:cubicBezTo>
                    <a:pt x="618" y="14"/>
                    <a:pt x="421" y="174"/>
                    <a:pt x="359" y="409"/>
                  </a:cubicBezTo>
                  <a:lnTo>
                    <a:pt x="50" y="1828"/>
                  </a:lnTo>
                  <a:cubicBezTo>
                    <a:pt x="1" y="2038"/>
                    <a:pt x="161" y="2235"/>
                    <a:pt x="371" y="2235"/>
                  </a:cubicBezTo>
                  <a:lnTo>
                    <a:pt x="458" y="2235"/>
                  </a:lnTo>
                  <a:cubicBezTo>
                    <a:pt x="692" y="2223"/>
                    <a:pt x="890" y="2063"/>
                    <a:pt x="951" y="1828"/>
                  </a:cubicBezTo>
                  <a:lnTo>
                    <a:pt x="1260" y="409"/>
                  </a:lnTo>
                  <a:cubicBezTo>
                    <a:pt x="1320" y="205"/>
                    <a:pt x="1158" y="1"/>
                    <a:pt x="957"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46"/>
            <p:cNvSpPr/>
            <p:nvPr/>
          </p:nvSpPr>
          <p:spPr>
            <a:xfrm>
              <a:off x="4568375" y="1558125"/>
              <a:ext cx="21625" cy="56200"/>
            </a:xfrm>
            <a:custGeom>
              <a:avLst/>
              <a:gdLst/>
              <a:ahLst/>
              <a:cxnLst/>
              <a:rect l="l" t="t" r="r" b="b"/>
              <a:pathLst>
                <a:path w="865" h="2248" fill="none" extrusionOk="0">
                  <a:moveTo>
                    <a:pt x="494" y="13"/>
                  </a:moveTo>
                  <a:cubicBezTo>
                    <a:pt x="704" y="1"/>
                    <a:pt x="864" y="211"/>
                    <a:pt x="815" y="421"/>
                  </a:cubicBezTo>
                  <a:lnTo>
                    <a:pt x="506" y="1840"/>
                  </a:lnTo>
                  <a:cubicBezTo>
                    <a:pt x="445" y="2075"/>
                    <a:pt x="247" y="2235"/>
                    <a:pt x="0"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46"/>
            <p:cNvSpPr/>
            <p:nvPr/>
          </p:nvSpPr>
          <p:spPr>
            <a:xfrm>
              <a:off x="4546150" y="1558125"/>
              <a:ext cx="21625" cy="56200"/>
            </a:xfrm>
            <a:custGeom>
              <a:avLst/>
              <a:gdLst/>
              <a:ahLst/>
              <a:cxnLst/>
              <a:rect l="l" t="t" r="r" b="b"/>
              <a:pathLst>
                <a:path w="865" h="2248" fill="none" extrusionOk="0">
                  <a:moveTo>
                    <a:pt x="494" y="13"/>
                  </a:moveTo>
                  <a:cubicBezTo>
                    <a:pt x="704" y="1"/>
                    <a:pt x="865" y="211"/>
                    <a:pt x="803" y="421"/>
                  </a:cubicBezTo>
                  <a:lnTo>
                    <a:pt x="494" y="1840"/>
                  </a:lnTo>
                  <a:cubicBezTo>
                    <a:pt x="445" y="2075"/>
                    <a:pt x="235" y="2235"/>
                    <a:pt x="0"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46"/>
            <p:cNvSpPr/>
            <p:nvPr/>
          </p:nvSpPr>
          <p:spPr>
            <a:xfrm>
              <a:off x="5031000" y="1558425"/>
              <a:ext cx="32950" cy="55900"/>
            </a:xfrm>
            <a:custGeom>
              <a:avLst/>
              <a:gdLst/>
              <a:ahLst/>
              <a:cxnLst/>
              <a:rect l="l" t="t" r="r" b="b"/>
              <a:pathLst>
                <a:path w="1318" h="2236" extrusionOk="0">
                  <a:moveTo>
                    <a:pt x="956" y="1"/>
                  </a:moveTo>
                  <a:cubicBezTo>
                    <a:pt x="949" y="1"/>
                    <a:pt x="943" y="1"/>
                    <a:pt x="937" y="1"/>
                  </a:cubicBezTo>
                  <a:lnTo>
                    <a:pt x="863" y="1"/>
                  </a:lnTo>
                  <a:cubicBezTo>
                    <a:pt x="628" y="14"/>
                    <a:pt x="431" y="174"/>
                    <a:pt x="369" y="409"/>
                  </a:cubicBezTo>
                  <a:lnTo>
                    <a:pt x="61" y="1828"/>
                  </a:lnTo>
                  <a:cubicBezTo>
                    <a:pt x="1" y="2032"/>
                    <a:pt x="150" y="2236"/>
                    <a:pt x="363" y="2236"/>
                  </a:cubicBezTo>
                  <a:cubicBezTo>
                    <a:pt x="369" y="2236"/>
                    <a:pt x="375" y="2236"/>
                    <a:pt x="381" y="2235"/>
                  </a:cubicBezTo>
                  <a:lnTo>
                    <a:pt x="456" y="2235"/>
                  </a:lnTo>
                  <a:cubicBezTo>
                    <a:pt x="690" y="2223"/>
                    <a:pt x="900" y="2063"/>
                    <a:pt x="949" y="1828"/>
                  </a:cubicBezTo>
                  <a:lnTo>
                    <a:pt x="1258" y="409"/>
                  </a:lnTo>
                  <a:cubicBezTo>
                    <a:pt x="1318" y="205"/>
                    <a:pt x="1168" y="1"/>
                    <a:pt x="956" y="1"/>
                  </a:cubicBez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46"/>
            <p:cNvSpPr/>
            <p:nvPr/>
          </p:nvSpPr>
          <p:spPr>
            <a:xfrm>
              <a:off x="5053225" y="1558425"/>
              <a:ext cx="32950" cy="55900"/>
            </a:xfrm>
            <a:custGeom>
              <a:avLst/>
              <a:gdLst/>
              <a:ahLst/>
              <a:cxnLst/>
              <a:rect l="l" t="t" r="r" b="b"/>
              <a:pathLst>
                <a:path w="1318" h="2236" extrusionOk="0">
                  <a:moveTo>
                    <a:pt x="967" y="1"/>
                  </a:moveTo>
                  <a:cubicBezTo>
                    <a:pt x="961" y="1"/>
                    <a:pt x="955" y="1"/>
                    <a:pt x="949" y="1"/>
                  </a:cubicBezTo>
                  <a:lnTo>
                    <a:pt x="863" y="1"/>
                  </a:lnTo>
                  <a:cubicBezTo>
                    <a:pt x="628" y="14"/>
                    <a:pt x="431" y="174"/>
                    <a:pt x="369" y="409"/>
                  </a:cubicBezTo>
                  <a:lnTo>
                    <a:pt x="60" y="1828"/>
                  </a:lnTo>
                  <a:cubicBezTo>
                    <a:pt x="0" y="2032"/>
                    <a:pt x="162" y="2236"/>
                    <a:pt x="364" y="2236"/>
                  </a:cubicBezTo>
                  <a:cubicBezTo>
                    <a:pt x="369" y="2236"/>
                    <a:pt x="375" y="2236"/>
                    <a:pt x="381" y="2235"/>
                  </a:cubicBezTo>
                  <a:lnTo>
                    <a:pt x="455" y="2235"/>
                  </a:lnTo>
                  <a:cubicBezTo>
                    <a:pt x="702" y="2223"/>
                    <a:pt x="900" y="2063"/>
                    <a:pt x="961" y="1828"/>
                  </a:cubicBezTo>
                  <a:lnTo>
                    <a:pt x="1270" y="409"/>
                  </a:lnTo>
                  <a:cubicBezTo>
                    <a:pt x="1318" y="205"/>
                    <a:pt x="1168" y="1"/>
                    <a:pt x="967" y="1"/>
                  </a:cubicBez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46"/>
            <p:cNvSpPr/>
            <p:nvPr/>
          </p:nvSpPr>
          <p:spPr>
            <a:xfrm>
              <a:off x="5075750" y="1558425"/>
              <a:ext cx="32950" cy="55900"/>
            </a:xfrm>
            <a:custGeom>
              <a:avLst/>
              <a:gdLst/>
              <a:ahLst/>
              <a:cxnLst/>
              <a:rect l="l" t="t" r="r" b="b"/>
              <a:pathLst>
                <a:path w="1318" h="2236" extrusionOk="0">
                  <a:moveTo>
                    <a:pt x="954" y="1"/>
                  </a:moveTo>
                  <a:cubicBezTo>
                    <a:pt x="949" y="1"/>
                    <a:pt x="943" y="1"/>
                    <a:pt x="937" y="1"/>
                  </a:cubicBezTo>
                  <a:lnTo>
                    <a:pt x="863" y="1"/>
                  </a:lnTo>
                  <a:cubicBezTo>
                    <a:pt x="616" y="14"/>
                    <a:pt x="418" y="174"/>
                    <a:pt x="369" y="409"/>
                  </a:cubicBezTo>
                  <a:lnTo>
                    <a:pt x="60" y="1828"/>
                  </a:lnTo>
                  <a:cubicBezTo>
                    <a:pt x="0" y="2032"/>
                    <a:pt x="150" y="2236"/>
                    <a:pt x="351" y="2236"/>
                  </a:cubicBezTo>
                  <a:cubicBezTo>
                    <a:pt x="357" y="2236"/>
                    <a:pt x="363" y="2236"/>
                    <a:pt x="369" y="2235"/>
                  </a:cubicBezTo>
                  <a:lnTo>
                    <a:pt x="455" y="2235"/>
                  </a:lnTo>
                  <a:cubicBezTo>
                    <a:pt x="690" y="2223"/>
                    <a:pt x="887" y="2063"/>
                    <a:pt x="949" y="1828"/>
                  </a:cubicBezTo>
                  <a:lnTo>
                    <a:pt x="1258" y="409"/>
                  </a:lnTo>
                  <a:cubicBezTo>
                    <a:pt x="1318" y="205"/>
                    <a:pt x="1156" y="1"/>
                    <a:pt x="954" y="1"/>
                  </a:cubicBez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46"/>
            <p:cNvSpPr/>
            <p:nvPr/>
          </p:nvSpPr>
          <p:spPr>
            <a:xfrm>
              <a:off x="5097975" y="1558425"/>
              <a:ext cx="32950" cy="55900"/>
            </a:xfrm>
            <a:custGeom>
              <a:avLst/>
              <a:gdLst/>
              <a:ahLst/>
              <a:cxnLst/>
              <a:rect l="l" t="t" r="r" b="b"/>
              <a:pathLst>
                <a:path w="1318" h="2236" extrusionOk="0">
                  <a:moveTo>
                    <a:pt x="955" y="1"/>
                  </a:moveTo>
                  <a:cubicBezTo>
                    <a:pt x="949" y="1"/>
                    <a:pt x="943" y="1"/>
                    <a:pt x="937" y="1"/>
                  </a:cubicBezTo>
                  <a:lnTo>
                    <a:pt x="863" y="1"/>
                  </a:lnTo>
                  <a:cubicBezTo>
                    <a:pt x="628" y="14"/>
                    <a:pt x="418" y="174"/>
                    <a:pt x="369" y="409"/>
                  </a:cubicBezTo>
                  <a:lnTo>
                    <a:pt x="60" y="1828"/>
                  </a:lnTo>
                  <a:cubicBezTo>
                    <a:pt x="0" y="2032"/>
                    <a:pt x="150" y="2236"/>
                    <a:pt x="362" y="2236"/>
                  </a:cubicBezTo>
                  <a:cubicBezTo>
                    <a:pt x="369" y="2236"/>
                    <a:pt x="375" y="2236"/>
                    <a:pt x="381" y="2235"/>
                  </a:cubicBezTo>
                  <a:lnTo>
                    <a:pt x="455" y="2235"/>
                  </a:lnTo>
                  <a:cubicBezTo>
                    <a:pt x="690" y="2223"/>
                    <a:pt x="887" y="2063"/>
                    <a:pt x="949" y="1828"/>
                  </a:cubicBezTo>
                  <a:lnTo>
                    <a:pt x="1258" y="409"/>
                  </a:lnTo>
                  <a:cubicBezTo>
                    <a:pt x="1318" y="205"/>
                    <a:pt x="1168" y="1"/>
                    <a:pt x="955" y="1"/>
                  </a:cubicBez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46"/>
            <p:cNvSpPr/>
            <p:nvPr/>
          </p:nvSpPr>
          <p:spPr>
            <a:xfrm>
              <a:off x="5042375" y="1558125"/>
              <a:ext cx="21625" cy="56200"/>
            </a:xfrm>
            <a:custGeom>
              <a:avLst/>
              <a:gdLst/>
              <a:ahLst/>
              <a:cxnLst/>
              <a:rect l="l" t="t" r="r" b="b"/>
              <a:pathLst>
                <a:path w="865" h="2248" fill="none" extrusionOk="0">
                  <a:moveTo>
                    <a:pt x="482" y="13"/>
                  </a:moveTo>
                  <a:cubicBezTo>
                    <a:pt x="704" y="1"/>
                    <a:pt x="865" y="211"/>
                    <a:pt x="803" y="421"/>
                  </a:cubicBezTo>
                  <a:lnTo>
                    <a:pt x="494" y="1840"/>
                  </a:lnTo>
                  <a:cubicBezTo>
                    <a:pt x="445" y="2075"/>
                    <a:pt x="235" y="2235"/>
                    <a:pt x="1"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46"/>
            <p:cNvSpPr/>
            <p:nvPr/>
          </p:nvSpPr>
          <p:spPr>
            <a:xfrm>
              <a:off x="5064900" y="1558125"/>
              <a:ext cx="21625" cy="56200"/>
            </a:xfrm>
            <a:custGeom>
              <a:avLst/>
              <a:gdLst/>
              <a:ahLst/>
              <a:cxnLst/>
              <a:rect l="l" t="t" r="r" b="b"/>
              <a:pathLst>
                <a:path w="865" h="2248" fill="none" extrusionOk="0">
                  <a:moveTo>
                    <a:pt x="482" y="13"/>
                  </a:moveTo>
                  <a:cubicBezTo>
                    <a:pt x="692" y="1"/>
                    <a:pt x="865" y="211"/>
                    <a:pt x="803" y="421"/>
                  </a:cubicBezTo>
                  <a:lnTo>
                    <a:pt x="494" y="1840"/>
                  </a:lnTo>
                  <a:cubicBezTo>
                    <a:pt x="433" y="2075"/>
                    <a:pt x="235" y="2235"/>
                    <a:pt x="1"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46"/>
            <p:cNvSpPr/>
            <p:nvPr/>
          </p:nvSpPr>
          <p:spPr>
            <a:xfrm>
              <a:off x="5087125" y="1558125"/>
              <a:ext cx="21625" cy="56200"/>
            </a:xfrm>
            <a:custGeom>
              <a:avLst/>
              <a:gdLst/>
              <a:ahLst/>
              <a:cxnLst/>
              <a:rect l="l" t="t" r="r" b="b"/>
              <a:pathLst>
                <a:path w="865" h="2248" fill="none" extrusionOk="0">
                  <a:moveTo>
                    <a:pt x="482" y="13"/>
                  </a:moveTo>
                  <a:cubicBezTo>
                    <a:pt x="692" y="1"/>
                    <a:pt x="865" y="211"/>
                    <a:pt x="803" y="421"/>
                  </a:cubicBezTo>
                  <a:lnTo>
                    <a:pt x="494" y="1840"/>
                  </a:lnTo>
                  <a:cubicBezTo>
                    <a:pt x="432" y="2075"/>
                    <a:pt x="235" y="2235"/>
                    <a:pt x="0"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46"/>
            <p:cNvSpPr/>
            <p:nvPr/>
          </p:nvSpPr>
          <p:spPr>
            <a:xfrm>
              <a:off x="5109350" y="1558125"/>
              <a:ext cx="21625" cy="56200"/>
            </a:xfrm>
            <a:custGeom>
              <a:avLst/>
              <a:gdLst/>
              <a:ahLst/>
              <a:cxnLst/>
              <a:rect l="l" t="t" r="r" b="b"/>
              <a:pathLst>
                <a:path w="865" h="2248" fill="none" extrusionOk="0">
                  <a:moveTo>
                    <a:pt x="482" y="13"/>
                  </a:moveTo>
                  <a:cubicBezTo>
                    <a:pt x="704" y="1"/>
                    <a:pt x="864" y="211"/>
                    <a:pt x="803" y="421"/>
                  </a:cubicBezTo>
                  <a:lnTo>
                    <a:pt x="494" y="1840"/>
                  </a:lnTo>
                  <a:cubicBezTo>
                    <a:pt x="432" y="2075"/>
                    <a:pt x="235" y="2235"/>
                    <a:pt x="0"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46"/>
            <p:cNvSpPr/>
            <p:nvPr/>
          </p:nvSpPr>
          <p:spPr>
            <a:xfrm>
              <a:off x="6236025" y="1587750"/>
              <a:ext cx="700250" cy="1014700"/>
            </a:xfrm>
            <a:custGeom>
              <a:avLst/>
              <a:gdLst/>
              <a:ahLst/>
              <a:cxnLst/>
              <a:rect l="l" t="t" r="r" b="b"/>
              <a:pathLst>
                <a:path w="28010" h="40588" fill="none" extrusionOk="0">
                  <a:moveTo>
                    <a:pt x="1853" y="1"/>
                  </a:moveTo>
                  <a:cubicBezTo>
                    <a:pt x="1853" y="1"/>
                    <a:pt x="1" y="11468"/>
                    <a:pt x="14011" y="17591"/>
                  </a:cubicBezTo>
                  <a:cubicBezTo>
                    <a:pt x="28009" y="23714"/>
                    <a:pt x="26059" y="40588"/>
                    <a:pt x="26059" y="40588"/>
                  </a:cubicBezTo>
                </a:path>
              </a:pathLst>
            </a:custGeom>
            <a:noFill/>
            <a:ln w="4000" cap="rnd" cmpd="sng">
              <a:solidFill>
                <a:srgbClr val="471F0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46"/>
            <p:cNvSpPr/>
            <p:nvPr/>
          </p:nvSpPr>
          <p:spPr>
            <a:xfrm>
              <a:off x="6090075" y="1522150"/>
              <a:ext cx="464150" cy="191700"/>
            </a:xfrm>
            <a:custGeom>
              <a:avLst/>
              <a:gdLst/>
              <a:ahLst/>
              <a:cxnLst/>
              <a:rect l="l" t="t" r="r" b="b"/>
              <a:pathLst>
                <a:path w="18566" h="7668" extrusionOk="0">
                  <a:moveTo>
                    <a:pt x="3873" y="0"/>
                  </a:moveTo>
                  <a:cubicBezTo>
                    <a:pt x="3812" y="0"/>
                    <a:pt x="3752" y="3"/>
                    <a:pt x="3691" y="8"/>
                  </a:cubicBezTo>
                  <a:cubicBezTo>
                    <a:pt x="2950" y="45"/>
                    <a:pt x="1556" y="168"/>
                    <a:pt x="951" y="514"/>
                  </a:cubicBezTo>
                  <a:cubicBezTo>
                    <a:pt x="111" y="983"/>
                    <a:pt x="0" y="2983"/>
                    <a:pt x="383" y="3106"/>
                  </a:cubicBezTo>
                  <a:cubicBezTo>
                    <a:pt x="422" y="3118"/>
                    <a:pt x="459" y="3124"/>
                    <a:pt x="494" y="3124"/>
                  </a:cubicBezTo>
                  <a:cubicBezTo>
                    <a:pt x="930" y="3124"/>
                    <a:pt x="1080" y="2265"/>
                    <a:pt x="1115" y="2014"/>
                  </a:cubicBezTo>
                  <a:lnTo>
                    <a:pt x="1115" y="2014"/>
                  </a:lnTo>
                  <a:cubicBezTo>
                    <a:pt x="1084" y="2290"/>
                    <a:pt x="1003" y="3314"/>
                    <a:pt x="1494" y="3378"/>
                  </a:cubicBezTo>
                  <a:cubicBezTo>
                    <a:pt x="1507" y="3380"/>
                    <a:pt x="1519" y="3381"/>
                    <a:pt x="1532" y="3381"/>
                  </a:cubicBezTo>
                  <a:cubicBezTo>
                    <a:pt x="1984" y="3381"/>
                    <a:pt x="2148" y="2095"/>
                    <a:pt x="2148" y="2094"/>
                  </a:cubicBezTo>
                  <a:lnTo>
                    <a:pt x="2148" y="2094"/>
                  </a:lnTo>
                  <a:cubicBezTo>
                    <a:pt x="2148" y="2095"/>
                    <a:pt x="2136" y="3440"/>
                    <a:pt x="2580" y="3526"/>
                  </a:cubicBezTo>
                  <a:cubicBezTo>
                    <a:pt x="2594" y="3529"/>
                    <a:pt x="2609" y="3531"/>
                    <a:pt x="2622" y="3531"/>
                  </a:cubicBezTo>
                  <a:cubicBezTo>
                    <a:pt x="3038" y="3531"/>
                    <a:pt x="3234" y="2143"/>
                    <a:pt x="3234" y="2143"/>
                  </a:cubicBezTo>
                  <a:cubicBezTo>
                    <a:pt x="3234" y="2143"/>
                    <a:pt x="3462" y="3348"/>
                    <a:pt x="3851" y="3348"/>
                  </a:cubicBezTo>
                  <a:cubicBezTo>
                    <a:pt x="3867" y="3348"/>
                    <a:pt x="3884" y="3345"/>
                    <a:pt x="3901" y="3341"/>
                  </a:cubicBezTo>
                  <a:cubicBezTo>
                    <a:pt x="4308" y="3230"/>
                    <a:pt x="4210" y="1971"/>
                    <a:pt x="4210" y="1971"/>
                  </a:cubicBezTo>
                  <a:lnTo>
                    <a:pt x="4210" y="1971"/>
                  </a:lnTo>
                  <a:cubicBezTo>
                    <a:pt x="4210" y="1971"/>
                    <a:pt x="4768" y="3134"/>
                    <a:pt x="5998" y="3134"/>
                  </a:cubicBezTo>
                  <a:cubicBezTo>
                    <a:pt x="6035" y="3134"/>
                    <a:pt x="6072" y="3133"/>
                    <a:pt x="6111" y="3131"/>
                  </a:cubicBezTo>
                  <a:lnTo>
                    <a:pt x="13295" y="7303"/>
                  </a:lnTo>
                  <a:cubicBezTo>
                    <a:pt x="13723" y="7552"/>
                    <a:pt x="14183" y="7667"/>
                    <a:pt x="14635" y="7667"/>
                  </a:cubicBezTo>
                  <a:cubicBezTo>
                    <a:pt x="15798" y="7667"/>
                    <a:pt x="16900" y="6901"/>
                    <a:pt x="17220" y="5674"/>
                  </a:cubicBezTo>
                  <a:lnTo>
                    <a:pt x="18566" y="514"/>
                  </a:lnTo>
                  <a:lnTo>
                    <a:pt x="13764" y="514"/>
                  </a:lnTo>
                  <a:lnTo>
                    <a:pt x="13319" y="2205"/>
                  </a:lnTo>
                  <a:lnTo>
                    <a:pt x="4580" y="107"/>
                  </a:lnTo>
                  <a:cubicBezTo>
                    <a:pt x="4344" y="38"/>
                    <a:pt x="4108" y="0"/>
                    <a:pt x="3873" y="0"/>
                  </a:cubicBezTo>
                  <a:close/>
                </a:path>
              </a:pathLst>
            </a:custGeom>
            <a:solidFill>
              <a:srgbClr val="D26F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46"/>
            <p:cNvSpPr/>
            <p:nvPr/>
          </p:nvSpPr>
          <p:spPr>
            <a:xfrm>
              <a:off x="6416250" y="1655175"/>
              <a:ext cx="105875" cy="58975"/>
            </a:xfrm>
            <a:custGeom>
              <a:avLst/>
              <a:gdLst/>
              <a:ahLst/>
              <a:cxnLst/>
              <a:rect l="l" t="t" r="r" b="b"/>
              <a:pathLst>
                <a:path w="4235" h="2359" extrusionOk="0">
                  <a:moveTo>
                    <a:pt x="3418" y="1"/>
                  </a:moveTo>
                  <a:cubicBezTo>
                    <a:pt x="3321" y="1"/>
                    <a:pt x="3223" y="7"/>
                    <a:pt x="3124" y="20"/>
                  </a:cubicBezTo>
                  <a:cubicBezTo>
                    <a:pt x="2618" y="69"/>
                    <a:pt x="2124" y="217"/>
                    <a:pt x="1667" y="439"/>
                  </a:cubicBezTo>
                  <a:cubicBezTo>
                    <a:pt x="1038" y="736"/>
                    <a:pt x="346" y="1205"/>
                    <a:pt x="1" y="1846"/>
                  </a:cubicBezTo>
                  <a:lnTo>
                    <a:pt x="260" y="1995"/>
                  </a:lnTo>
                  <a:cubicBezTo>
                    <a:pt x="684" y="2243"/>
                    <a:pt x="1143" y="2358"/>
                    <a:pt x="1592" y="2358"/>
                  </a:cubicBezTo>
                  <a:cubicBezTo>
                    <a:pt x="2751" y="2358"/>
                    <a:pt x="3853" y="1592"/>
                    <a:pt x="4173" y="365"/>
                  </a:cubicBezTo>
                  <a:lnTo>
                    <a:pt x="4235" y="143"/>
                  </a:lnTo>
                  <a:cubicBezTo>
                    <a:pt x="3969" y="51"/>
                    <a:pt x="3697" y="1"/>
                    <a:pt x="3418" y="1"/>
                  </a:cubicBezTo>
                  <a:close/>
                </a:path>
              </a:pathLst>
            </a:custGeom>
            <a:solidFill>
              <a:srgbClr val="B54B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46"/>
            <p:cNvSpPr/>
            <p:nvPr/>
          </p:nvSpPr>
          <p:spPr>
            <a:xfrm>
              <a:off x="6427675" y="1535000"/>
              <a:ext cx="126850" cy="25325"/>
            </a:xfrm>
            <a:custGeom>
              <a:avLst/>
              <a:gdLst/>
              <a:ahLst/>
              <a:cxnLst/>
              <a:rect l="l" t="t" r="r" b="b"/>
              <a:pathLst>
                <a:path w="5074" h="1013" extrusionOk="0">
                  <a:moveTo>
                    <a:pt x="260" y="0"/>
                  </a:moveTo>
                  <a:lnTo>
                    <a:pt x="1" y="1012"/>
                  </a:lnTo>
                  <a:lnTo>
                    <a:pt x="4802" y="1012"/>
                  </a:lnTo>
                  <a:lnTo>
                    <a:pt x="5074" y="0"/>
                  </a:lnTo>
                  <a:close/>
                </a:path>
              </a:pathLst>
            </a:custGeom>
            <a:solidFill>
              <a:srgbClr val="B54B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46"/>
            <p:cNvSpPr/>
            <p:nvPr/>
          </p:nvSpPr>
          <p:spPr>
            <a:xfrm>
              <a:off x="6090375" y="1528200"/>
              <a:ext cx="43850" cy="71625"/>
            </a:xfrm>
            <a:custGeom>
              <a:avLst/>
              <a:gdLst/>
              <a:ahLst/>
              <a:cxnLst/>
              <a:rect l="l" t="t" r="r" b="b"/>
              <a:pathLst>
                <a:path w="1754" h="2865" fill="none" extrusionOk="0">
                  <a:moveTo>
                    <a:pt x="1753" y="1"/>
                  </a:moveTo>
                  <a:cubicBezTo>
                    <a:pt x="1753" y="1"/>
                    <a:pt x="618" y="173"/>
                    <a:pt x="408" y="939"/>
                  </a:cubicBezTo>
                  <a:cubicBezTo>
                    <a:pt x="198" y="1704"/>
                    <a:pt x="1" y="2729"/>
                    <a:pt x="383" y="2864"/>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46"/>
            <p:cNvSpPr/>
            <p:nvPr/>
          </p:nvSpPr>
          <p:spPr>
            <a:xfrm>
              <a:off x="6113825" y="1574500"/>
              <a:ext cx="13600" cy="32100"/>
            </a:xfrm>
            <a:custGeom>
              <a:avLst/>
              <a:gdLst/>
              <a:ahLst/>
              <a:cxnLst/>
              <a:rect l="l" t="t" r="r" b="b"/>
              <a:pathLst>
                <a:path w="544" h="1284" fill="none" extrusionOk="0">
                  <a:moveTo>
                    <a:pt x="161" y="0"/>
                  </a:moveTo>
                  <a:cubicBezTo>
                    <a:pt x="161" y="0"/>
                    <a:pt x="1" y="1160"/>
                    <a:pt x="544" y="1284"/>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46"/>
            <p:cNvSpPr/>
            <p:nvPr/>
          </p:nvSpPr>
          <p:spPr>
            <a:xfrm>
              <a:off x="6141000" y="1568325"/>
              <a:ext cx="13900" cy="42000"/>
            </a:xfrm>
            <a:custGeom>
              <a:avLst/>
              <a:gdLst/>
              <a:ahLst/>
              <a:cxnLst/>
              <a:rect l="l" t="t" r="r" b="b"/>
              <a:pathLst>
                <a:path w="556" h="1680" fill="none" extrusionOk="0">
                  <a:moveTo>
                    <a:pt x="136" y="0"/>
                  </a:moveTo>
                  <a:cubicBezTo>
                    <a:pt x="136" y="0"/>
                    <a:pt x="0" y="1556"/>
                    <a:pt x="555" y="1679"/>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46"/>
            <p:cNvSpPr/>
            <p:nvPr/>
          </p:nvSpPr>
          <p:spPr>
            <a:xfrm>
              <a:off x="6170300" y="1571100"/>
              <a:ext cx="17300" cy="34900"/>
            </a:xfrm>
            <a:custGeom>
              <a:avLst/>
              <a:gdLst/>
              <a:ahLst/>
              <a:cxnLst/>
              <a:rect l="l" t="t" r="r" b="b"/>
              <a:pathLst>
                <a:path w="692" h="1396" fill="none" extrusionOk="0">
                  <a:moveTo>
                    <a:pt x="1" y="0"/>
                  </a:moveTo>
                  <a:cubicBezTo>
                    <a:pt x="1" y="0"/>
                    <a:pt x="173" y="1371"/>
                    <a:pt x="692" y="1395"/>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46"/>
            <p:cNvSpPr/>
            <p:nvPr/>
          </p:nvSpPr>
          <p:spPr>
            <a:xfrm>
              <a:off x="6195300" y="1571725"/>
              <a:ext cx="73775" cy="44150"/>
            </a:xfrm>
            <a:custGeom>
              <a:avLst/>
              <a:gdLst/>
              <a:ahLst/>
              <a:cxnLst/>
              <a:rect l="l" t="t" r="r" b="b"/>
              <a:pathLst>
                <a:path w="2951" h="1766" fill="none" extrusionOk="0">
                  <a:moveTo>
                    <a:pt x="1" y="0"/>
                  </a:moveTo>
                  <a:cubicBezTo>
                    <a:pt x="1" y="0"/>
                    <a:pt x="470" y="1049"/>
                    <a:pt x="1902" y="1160"/>
                  </a:cubicBezTo>
                  <a:lnTo>
                    <a:pt x="2951" y="1765"/>
                  </a:ln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46"/>
            <p:cNvSpPr/>
            <p:nvPr/>
          </p:nvSpPr>
          <p:spPr>
            <a:xfrm>
              <a:off x="6289125" y="1544250"/>
              <a:ext cx="23150" cy="79025"/>
            </a:xfrm>
            <a:custGeom>
              <a:avLst/>
              <a:gdLst/>
              <a:ahLst/>
              <a:cxnLst/>
              <a:rect l="l" t="t" r="r" b="b"/>
              <a:pathLst>
                <a:path w="926" h="3161" fill="none" extrusionOk="0">
                  <a:moveTo>
                    <a:pt x="333" y="0"/>
                  </a:moveTo>
                  <a:cubicBezTo>
                    <a:pt x="333" y="0"/>
                    <a:pt x="926" y="1667"/>
                    <a:pt x="0" y="3160"/>
                  </a:cubicBezTo>
                </a:path>
              </a:pathLst>
            </a:custGeom>
            <a:noFill/>
            <a:ln w="4000" cap="rnd" cmpd="sng">
              <a:solidFill>
                <a:srgbClr val="471F0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46"/>
            <p:cNvSpPr/>
            <p:nvPr/>
          </p:nvSpPr>
          <p:spPr>
            <a:xfrm>
              <a:off x="6266900" y="1541775"/>
              <a:ext cx="22250" cy="71325"/>
            </a:xfrm>
            <a:custGeom>
              <a:avLst/>
              <a:gdLst/>
              <a:ahLst/>
              <a:cxnLst/>
              <a:rect l="l" t="t" r="r" b="b"/>
              <a:pathLst>
                <a:path w="890" h="2853" fill="none" extrusionOk="0">
                  <a:moveTo>
                    <a:pt x="889" y="1"/>
                  </a:moveTo>
                  <a:cubicBezTo>
                    <a:pt x="889" y="1"/>
                    <a:pt x="753" y="2408"/>
                    <a:pt x="0" y="2852"/>
                  </a:cubicBezTo>
                </a:path>
              </a:pathLst>
            </a:custGeom>
            <a:noFill/>
            <a:ln w="4000" cap="rnd" cmpd="sng">
              <a:solidFill>
                <a:srgbClr val="471F0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46"/>
            <p:cNvSpPr/>
            <p:nvPr/>
          </p:nvSpPr>
          <p:spPr>
            <a:xfrm>
              <a:off x="6777325" y="2723100"/>
              <a:ext cx="129325" cy="126550"/>
            </a:xfrm>
            <a:custGeom>
              <a:avLst/>
              <a:gdLst/>
              <a:ahLst/>
              <a:cxnLst/>
              <a:rect l="l" t="t" r="r" b="b"/>
              <a:pathLst>
                <a:path w="5173" h="5062" extrusionOk="0">
                  <a:moveTo>
                    <a:pt x="3666" y="0"/>
                  </a:moveTo>
                  <a:lnTo>
                    <a:pt x="0" y="790"/>
                  </a:lnTo>
                  <a:lnTo>
                    <a:pt x="3000" y="4271"/>
                  </a:lnTo>
                  <a:lnTo>
                    <a:pt x="1284" y="4469"/>
                  </a:lnTo>
                  <a:cubicBezTo>
                    <a:pt x="1074" y="4493"/>
                    <a:pt x="889" y="4654"/>
                    <a:pt x="852" y="4876"/>
                  </a:cubicBezTo>
                  <a:cubicBezTo>
                    <a:pt x="864" y="4938"/>
                    <a:pt x="877" y="5000"/>
                    <a:pt x="914" y="5061"/>
                  </a:cubicBezTo>
                  <a:lnTo>
                    <a:pt x="4654" y="5061"/>
                  </a:lnTo>
                  <a:cubicBezTo>
                    <a:pt x="4975" y="5061"/>
                    <a:pt x="5172" y="4716"/>
                    <a:pt x="5024" y="4444"/>
                  </a:cubicBezTo>
                  <a:lnTo>
                    <a:pt x="3666" y="0"/>
                  </a:lnTo>
                  <a:close/>
                </a:path>
              </a:pathLst>
            </a:custGeom>
            <a:solidFill>
              <a:srgbClr val="ED8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46"/>
            <p:cNvSpPr/>
            <p:nvPr/>
          </p:nvSpPr>
          <p:spPr>
            <a:xfrm>
              <a:off x="7145475" y="2723100"/>
              <a:ext cx="129625" cy="126550"/>
            </a:xfrm>
            <a:custGeom>
              <a:avLst/>
              <a:gdLst/>
              <a:ahLst/>
              <a:cxnLst/>
              <a:rect l="l" t="t" r="r" b="b"/>
              <a:pathLst>
                <a:path w="5185" h="5062" extrusionOk="0">
                  <a:moveTo>
                    <a:pt x="3667" y="0"/>
                  </a:moveTo>
                  <a:lnTo>
                    <a:pt x="1" y="790"/>
                  </a:lnTo>
                  <a:lnTo>
                    <a:pt x="3000" y="4271"/>
                  </a:lnTo>
                  <a:lnTo>
                    <a:pt x="1297" y="4469"/>
                  </a:lnTo>
                  <a:cubicBezTo>
                    <a:pt x="1074" y="4493"/>
                    <a:pt x="889" y="4654"/>
                    <a:pt x="865" y="4876"/>
                  </a:cubicBezTo>
                  <a:cubicBezTo>
                    <a:pt x="865" y="4938"/>
                    <a:pt x="889" y="5000"/>
                    <a:pt x="914" y="5061"/>
                  </a:cubicBezTo>
                  <a:lnTo>
                    <a:pt x="4667" y="5061"/>
                  </a:lnTo>
                  <a:cubicBezTo>
                    <a:pt x="4988" y="5061"/>
                    <a:pt x="5185" y="4716"/>
                    <a:pt x="5025" y="4444"/>
                  </a:cubicBezTo>
                  <a:lnTo>
                    <a:pt x="3667" y="0"/>
                  </a:lnTo>
                  <a:close/>
                </a:path>
              </a:pathLst>
            </a:custGeom>
            <a:solidFill>
              <a:srgbClr val="ED8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46"/>
            <p:cNvSpPr/>
            <p:nvPr/>
          </p:nvSpPr>
          <p:spPr>
            <a:xfrm>
              <a:off x="6580750" y="2458775"/>
              <a:ext cx="796200" cy="390875"/>
            </a:xfrm>
            <a:custGeom>
              <a:avLst/>
              <a:gdLst/>
              <a:ahLst/>
              <a:cxnLst/>
              <a:rect l="l" t="t" r="r" b="b"/>
              <a:pathLst>
                <a:path w="31848" h="15635" extrusionOk="0">
                  <a:moveTo>
                    <a:pt x="14892" y="0"/>
                  </a:moveTo>
                  <a:cubicBezTo>
                    <a:pt x="14427" y="0"/>
                    <a:pt x="13768" y="254"/>
                    <a:pt x="12937" y="859"/>
                  </a:cubicBezTo>
                  <a:cubicBezTo>
                    <a:pt x="11955" y="1581"/>
                    <a:pt x="11256" y="1781"/>
                    <a:pt x="10652" y="1781"/>
                  </a:cubicBezTo>
                  <a:cubicBezTo>
                    <a:pt x="10193" y="1781"/>
                    <a:pt x="9789" y="1665"/>
                    <a:pt x="9357" y="1574"/>
                  </a:cubicBezTo>
                  <a:cubicBezTo>
                    <a:pt x="8775" y="1458"/>
                    <a:pt x="8265" y="1406"/>
                    <a:pt x="7817" y="1406"/>
                  </a:cubicBezTo>
                  <a:cubicBezTo>
                    <a:pt x="5501" y="1406"/>
                    <a:pt x="4828" y="2800"/>
                    <a:pt x="4259" y="3969"/>
                  </a:cubicBezTo>
                  <a:lnTo>
                    <a:pt x="716" y="5364"/>
                  </a:lnTo>
                  <a:cubicBezTo>
                    <a:pt x="124" y="5599"/>
                    <a:pt x="0" y="6376"/>
                    <a:pt x="494" y="6771"/>
                  </a:cubicBezTo>
                  <a:cubicBezTo>
                    <a:pt x="1203" y="7344"/>
                    <a:pt x="2446" y="7940"/>
                    <a:pt x="4536" y="7940"/>
                  </a:cubicBezTo>
                  <a:cubicBezTo>
                    <a:pt x="5103" y="7940"/>
                    <a:pt x="5733" y="7896"/>
                    <a:pt x="6431" y="7796"/>
                  </a:cubicBezTo>
                  <a:cubicBezTo>
                    <a:pt x="6431" y="7796"/>
                    <a:pt x="6431" y="9117"/>
                    <a:pt x="6691" y="9475"/>
                  </a:cubicBezTo>
                  <a:cubicBezTo>
                    <a:pt x="6691" y="9475"/>
                    <a:pt x="3716" y="14030"/>
                    <a:pt x="3259" y="14486"/>
                  </a:cubicBezTo>
                  <a:cubicBezTo>
                    <a:pt x="3123" y="14619"/>
                    <a:pt x="2869" y="14641"/>
                    <a:pt x="2574" y="14641"/>
                  </a:cubicBezTo>
                  <a:cubicBezTo>
                    <a:pt x="2423" y="14641"/>
                    <a:pt x="2261" y="14635"/>
                    <a:pt x="2099" y="14635"/>
                  </a:cubicBezTo>
                  <a:cubicBezTo>
                    <a:pt x="1488" y="14635"/>
                    <a:pt x="876" y="14719"/>
                    <a:pt x="827" y="15523"/>
                  </a:cubicBezTo>
                  <a:cubicBezTo>
                    <a:pt x="815" y="15585"/>
                    <a:pt x="864" y="15634"/>
                    <a:pt x="938" y="15634"/>
                  </a:cubicBezTo>
                  <a:lnTo>
                    <a:pt x="4308" y="15634"/>
                  </a:lnTo>
                  <a:cubicBezTo>
                    <a:pt x="4790" y="15634"/>
                    <a:pt x="5271" y="15511"/>
                    <a:pt x="5678" y="15264"/>
                  </a:cubicBezTo>
                  <a:cubicBezTo>
                    <a:pt x="7036" y="14486"/>
                    <a:pt x="8851" y="12684"/>
                    <a:pt x="9493" y="12190"/>
                  </a:cubicBezTo>
                  <a:cubicBezTo>
                    <a:pt x="9493" y="12190"/>
                    <a:pt x="12683" y="12940"/>
                    <a:pt x="16071" y="12940"/>
                  </a:cubicBezTo>
                  <a:cubicBezTo>
                    <a:pt x="17715" y="12940"/>
                    <a:pt x="19405" y="12764"/>
                    <a:pt x="20800" y="12240"/>
                  </a:cubicBezTo>
                  <a:lnTo>
                    <a:pt x="20800" y="12240"/>
                  </a:lnTo>
                  <a:lnTo>
                    <a:pt x="19368" y="14906"/>
                  </a:lnTo>
                  <a:cubicBezTo>
                    <a:pt x="19368" y="14906"/>
                    <a:pt x="18833" y="14778"/>
                    <a:pt x="18267" y="14778"/>
                  </a:cubicBezTo>
                  <a:cubicBezTo>
                    <a:pt x="17628" y="14778"/>
                    <a:pt x="16948" y="14941"/>
                    <a:pt x="16948" y="15634"/>
                  </a:cubicBezTo>
                  <a:lnTo>
                    <a:pt x="21096" y="15634"/>
                  </a:lnTo>
                  <a:cubicBezTo>
                    <a:pt x="21639" y="15634"/>
                    <a:pt x="22158" y="15461"/>
                    <a:pt x="22590" y="15140"/>
                  </a:cubicBezTo>
                  <a:cubicBezTo>
                    <a:pt x="23343" y="14597"/>
                    <a:pt x="23392" y="13733"/>
                    <a:pt x="23960" y="13425"/>
                  </a:cubicBezTo>
                  <a:cubicBezTo>
                    <a:pt x="24836" y="12968"/>
                    <a:pt x="28601" y="11264"/>
                    <a:pt x="28552" y="8648"/>
                  </a:cubicBezTo>
                  <a:cubicBezTo>
                    <a:pt x="28552" y="8648"/>
                    <a:pt x="31230" y="8376"/>
                    <a:pt x="31613" y="5895"/>
                  </a:cubicBezTo>
                  <a:cubicBezTo>
                    <a:pt x="31848" y="4389"/>
                    <a:pt x="30416" y="2858"/>
                    <a:pt x="29144" y="1834"/>
                  </a:cubicBezTo>
                  <a:cubicBezTo>
                    <a:pt x="29046" y="1751"/>
                    <a:pt x="28935" y="1715"/>
                    <a:pt x="28827" y="1715"/>
                  </a:cubicBezTo>
                  <a:cubicBezTo>
                    <a:pt x="28512" y="1715"/>
                    <a:pt x="28219" y="2019"/>
                    <a:pt x="28329" y="2377"/>
                  </a:cubicBezTo>
                  <a:cubicBezTo>
                    <a:pt x="28650" y="3401"/>
                    <a:pt x="28453" y="4525"/>
                    <a:pt x="27811" y="5376"/>
                  </a:cubicBezTo>
                  <a:cubicBezTo>
                    <a:pt x="27343" y="6007"/>
                    <a:pt x="26616" y="6356"/>
                    <a:pt x="25865" y="6356"/>
                  </a:cubicBezTo>
                  <a:cubicBezTo>
                    <a:pt x="25646" y="6356"/>
                    <a:pt x="25424" y="6327"/>
                    <a:pt x="25206" y="6265"/>
                  </a:cubicBezTo>
                  <a:cubicBezTo>
                    <a:pt x="24009" y="5932"/>
                    <a:pt x="22293" y="5093"/>
                    <a:pt x="19849" y="4981"/>
                  </a:cubicBezTo>
                  <a:cubicBezTo>
                    <a:pt x="19638" y="4971"/>
                    <a:pt x="19424" y="4966"/>
                    <a:pt x="19211" y="4966"/>
                  </a:cubicBezTo>
                  <a:cubicBezTo>
                    <a:pt x="16840" y="4966"/>
                    <a:pt x="14383" y="5556"/>
                    <a:pt x="13171" y="5907"/>
                  </a:cubicBezTo>
                  <a:cubicBezTo>
                    <a:pt x="13098" y="5928"/>
                    <a:pt x="13025" y="5938"/>
                    <a:pt x="12952" y="5938"/>
                  </a:cubicBezTo>
                  <a:cubicBezTo>
                    <a:pt x="12598" y="5938"/>
                    <a:pt x="12274" y="5698"/>
                    <a:pt x="12171" y="5339"/>
                  </a:cubicBezTo>
                  <a:lnTo>
                    <a:pt x="11974" y="4685"/>
                  </a:lnTo>
                  <a:cubicBezTo>
                    <a:pt x="11974" y="4685"/>
                    <a:pt x="15368" y="2451"/>
                    <a:pt x="15652" y="1217"/>
                  </a:cubicBezTo>
                  <a:cubicBezTo>
                    <a:pt x="15810" y="491"/>
                    <a:pt x="15538" y="0"/>
                    <a:pt x="14892" y="0"/>
                  </a:cubicBezTo>
                  <a:close/>
                </a:path>
              </a:pathLst>
            </a:custGeom>
            <a:solidFill>
              <a:srgbClr val="F790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46"/>
            <p:cNvSpPr/>
            <p:nvPr/>
          </p:nvSpPr>
          <p:spPr>
            <a:xfrm>
              <a:off x="6738125" y="2583000"/>
              <a:ext cx="363250" cy="199575"/>
            </a:xfrm>
            <a:custGeom>
              <a:avLst/>
              <a:gdLst/>
              <a:ahLst/>
              <a:cxnLst/>
              <a:rect l="l" t="t" r="r" b="b"/>
              <a:pathLst>
                <a:path w="14530" h="7983" extrusionOk="0">
                  <a:moveTo>
                    <a:pt x="12983" y="0"/>
                  </a:moveTo>
                  <a:cubicBezTo>
                    <a:pt x="10587" y="0"/>
                    <a:pt x="8110" y="596"/>
                    <a:pt x="6888" y="938"/>
                  </a:cubicBezTo>
                  <a:cubicBezTo>
                    <a:pt x="6815" y="959"/>
                    <a:pt x="6739" y="969"/>
                    <a:pt x="6664" y="969"/>
                  </a:cubicBezTo>
                  <a:cubicBezTo>
                    <a:pt x="6475" y="969"/>
                    <a:pt x="6289" y="905"/>
                    <a:pt x="6148" y="790"/>
                  </a:cubicBezTo>
                  <a:cubicBezTo>
                    <a:pt x="6012" y="988"/>
                    <a:pt x="5876" y="1185"/>
                    <a:pt x="5728" y="1383"/>
                  </a:cubicBezTo>
                  <a:cubicBezTo>
                    <a:pt x="4963" y="2358"/>
                    <a:pt x="4012" y="3160"/>
                    <a:pt x="2914" y="3753"/>
                  </a:cubicBezTo>
                  <a:cubicBezTo>
                    <a:pt x="2222" y="4135"/>
                    <a:pt x="1186" y="4395"/>
                    <a:pt x="396" y="4530"/>
                  </a:cubicBezTo>
                  <a:cubicBezTo>
                    <a:pt x="556" y="4592"/>
                    <a:pt x="1" y="4839"/>
                    <a:pt x="136" y="4913"/>
                  </a:cubicBezTo>
                  <a:cubicBezTo>
                    <a:pt x="704" y="5259"/>
                    <a:pt x="939" y="4925"/>
                    <a:pt x="2556" y="6098"/>
                  </a:cubicBezTo>
                  <a:cubicBezTo>
                    <a:pt x="2938" y="6370"/>
                    <a:pt x="3136" y="6851"/>
                    <a:pt x="3346" y="7271"/>
                  </a:cubicBezTo>
                  <a:cubicBezTo>
                    <a:pt x="4004" y="7405"/>
                    <a:pt x="6802" y="7983"/>
                    <a:pt x="9751" y="7983"/>
                  </a:cubicBezTo>
                  <a:cubicBezTo>
                    <a:pt x="10063" y="7983"/>
                    <a:pt x="10377" y="7976"/>
                    <a:pt x="10690" y="7962"/>
                  </a:cubicBezTo>
                  <a:cubicBezTo>
                    <a:pt x="10764" y="7555"/>
                    <a:pt x="10851" y="7135"/>
                    <a:pt x="10950" y="6728"/>
                  </a:cubicBezTo>
                  <a:cubicBezTo>
                    <a:pt x="11320" y="5259"/>
                    <a:pt x="11900" y="3851"/>
                    <a:pt x="12665" y="2543"/>
                  </a:cubicBezTo>
                  <a:cubicBezTo>
                    <a:pt x="13172" y="1654"/>
                    <a:pt x="13801" y="839"/>
                    <a:pt x="14529" y="124"/>
                  </a:cubicBezTo>
                  <a:cubicBezTo>
                    <a:pt x="14221" y="62"/>
                    <a:pt x="13900" y="37"/>
                    <a:pt x="13567" y="12"/>
                  </a:cubicBezTo>
                  <a:cubicBezTo>
                    <a:pt x="13373" y="4"/>
                    <a:pt x="13178" y="0"/>
                    <a:pt x="12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46"/>
            <p:cNvSpPr/>
            <p:nvPr/>
          </p:nvSpPr>
          <p:spPr>
            <a:xfrm>
              <a:off x="6867963" y="2638300"/>
              <a:ext cx="34200" cy="34700"/>
            </a:xfrm>
            <a:custGeom>
              <a:avLst/>
              <a:gdLst/>
              <a:ahLst/>
              <a:cxnLst/>
              <a:rect l="l" t="t" r="r" b="b"/>
              <a:pathLst>
                <a:path w="1368" h="1388" extrusionOk="0">
                  <a:moveTo>
                    <a:pt x="813" y="0"/>
                  </a:moveTo>
                  <a:cubicBezTo>
                    <a:pt x="789" y="0"/>
                    <a:pt x="765" y="11"/>
                    <a:pt x="750" y="35"/>
                  </a:cubicBezTo>
                  <a:lnTo>
                    <a:pt x="528" y="270"/>
                  </a:lnTo>
                  <a:cubicBezTo>
                    <a:pt x="504" y="294"/>
                    <a:pt x="479" y="307"/>
                    <a:pt x="454" y="307"/>
                  </a:cubicBezTo>
                  <a:lnTo>
                    <a:pt x="121" y="257"/>
                  </a:lnTo>
                  <a:cubicBezTo>
                    <a:pt x="115" y="256"/>
                    <a:pt x="110" y="256"/>
                    <a:pt x="105" y="256"/>
                  </a:cubicBezTo>
                  <a:cubicBezTo>
                    <a:pt x="40" y="256"/>
                    <a:pt x="0" y="324"/>
                    <a:pt x="34" y="381"/>
                  </a:cubicBezTo>
                  <a:lnTo>
                    <a:pt x="195" y="665"/>
                  </a:lnTo>
                  <a:cubicBezTo>
                    <a:pt x="207" y="689"/>
                    <a:pt x="207" y="726"/>
                    <a:pt x="195" y="751"/>
                  </a:cubicBezTo>
                  <a:lnTo>
                    <a:pt x="47" y="1047"/>
                  </a:lnTo>
                  <a:cubicBezTo>
                    <a:pt x="24" y="1105"/>
                    <a:pt x="65" y="1172"/>
                    <a:pt x="129" y="1172"/>
                  </a:cubicBezTo>
                  <a:cubicBezTo>
                    <a:pt x="135" y="1172"/>
                    <a:pt x="140" y="1172"/>
                    <a:pt x="146" y="1171"/>
                  </a:cubicBezTo>
                  <a:lnTo>
                    <a:pt x="467" y="1097"/>
                  </a:lnTo>
                  <a:cubicBezTo>
                    <a:pt x="491" y="1097"/>
                    <a:pt x="516" y="1109"/>
                    <a:pt x="541" y="1121"/>
                  </a:cubicBezTo>
                  <a:lnTo>
                    <a:pt x="775" y="1356"/>
                  </a:lnTo>
                  <a:cubicBezTo>
                    <a:pt x="792" y="1378"/>
                    <a:pt x="816" y="1387"/>
                    <a:pt x="839" y="1387"/>
                  </a:cubicBezTo>
                  <a:cubicBezTo>
                    <a:pt x="883" y="1387"/>
                    <a:pt x="928" y="1355"/>
                    <a:pt x="936" y="1307"/>
                  </a:cubicBezTo>
                  <a:lnTo>
                    <a:pt x="973" y="973"/>
                  </a:lnTo>
                  <a:cubicBezTo>
                    <a:pt x="973" y="949"/>
                    <a:pt x="985" y="924"/>
                    <a:pt x="1010" y="912"/>
                  </a:cubicBezTo>
                  <a:lnTo>
                    <a:pt x="1306" y="751"/>
                  </a:lnTo>
                  <a:cubicBezTo>
                    <a:pt x="1368" y="726"/>
                    <a:pt x="1368" y="628"/>
                    <a:pt x="1306" y="603"/>
                  </a:cubicBezTo>
                  <a:lnTo>
                    <a:pt x="1010" y="467"/>
                  </a:lnTo>
                  <a:cubicBezTo>
                    <a:pt x="973" y="455"/>
                    <a:pt x="960" y="430"/>
                    <a:pt x="960" y="406"/>
                  </a:cubicBezTo>
                  <a:lnTo>
                    <a:pt x="899" y="72"/>
                  </a:lnTo>
                  <a:cubicBezTo>
                    <a:pt x="891" y="27"/>
                    <a:pt x="851" y="0"/>
                    <a:pt x="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46"/>
            <p:cNvSpPr/>
            <p:nvPr/>
          </p:nvSpPr>
          <p:spPr>
            <a:xfrm>
              <a:off x="6838938" y="2675263"/>
              <a:ext cx="33925" cy="34675"/>
            </a:xfrm>
            <a:custGeom>
              <a:avLst/>
              <a:gdLst/>
              <a:ahLst/>
              <a:cxnLst/>
              <a:rect l="l" t="t" r="r" b="b"/>
              <a:pathLst>
                <a:path w="1357" h="1387" extrusionOk="0">
                  <a:moveTo>
                    <a:pt x="809" y="0"/>
                  </a:moveTo>
                  <a:cubicBezTo>
                    <a:pt x="783" y="0"/>
                    <a:pt x="757" y="11"/>
                    <a:pt x="739" y="35"/>
                  </a:cubicBezTo>
                  <a:lnTo>
                    <a:pt x="517" y="281"/>
                  </a:lnTo>
                  <a:cubicBezTo>
                    <a:pt x="504" y="294"/>
                    <a:pt x="467" y="306"/>
                    <a:pt x="443" y="306"/>
                  </a:cubicBezTo>
                  <a:lnTo>
                    <a:pt x="122" y="257"/>
                  </a:lnTo>
                  <a:cubicBezTo>
                    <a:pt x="116" y="256"/>
                    <a:pt x="111" y="255"/>
                    <a:pt x="106" y="255"/>
                  </a:cubicBezTo>
                  <a:cubicBezTo>
                    <a:pt x="41" y="255"/>
                    <a:pt x="1" y="323"/>
                    <a:pt x="35" y="380"/>
                  </a:cubicBezTo>
                  <a:lnTo>
                    <a:pt x="183" y="664"/>
                  </a:lnTo>
                  <a:cubicBezTo>
                    <a:pt x="196" y="689"/>
                    <a:pt x="196" y="726"/>
                    <a:pt x="183" y="751"/>
                  </a:cubicBezTo>
                  <a:lnTo>
                    <a:pt x="48" y="1047"/>
                  </a:lnTo>
                  <a:cubicBezTo>
                    <a:pt x="13" y="1104"/>
                    <a:pt x="64" y="1172"/>
                    <a:pt x="120" y="1172"/>
                  </a:cubicBezTo>
                  <a:cubicBezTo>
                    <a:pt x="125" y="1172"/>
                    <a:pt x="129" y="1171"/>
                    <a:pt x="134" y="1170"/>
                  </a:cubicBezTo>
                  <a:lnTo>
                    <a:pt x="455" y="1096"/>
                  </a:lnTo>
                  <a:cubicBezTo>
                    <a:pt x="492" y="1096"/>
                    <a:pt x="517" y="1109"/>
                    <a:pt x="541" y="1121"/>
                  </a:cubicBezTo>
                  <a:lnTo>
                    <a:pt x="776" y="1355"/>
                  </a:lnTo>
                  <a:cubicBezTo>
                    <a:pt x="793" y="1377"/>
                    <a:pt x="817" y="1387"/>
                    <a:pt x="840" y="1387"/>
                  </a:cubicBezTo>
                  <a:cubicBezTo>
                    <a:pt x="882" y="1387"/>
                    <a:pt x="924" y="1354"/>
                    <a:pt x="924" y="1306"/>
                  </a:cubicBezTo>
                  <a:lnTo>
                    <a:pt x="961" y="973"/>
                  </a:lnTo>
                  <a:cubicBezTo>
                    <a:pt x="961" y="948"/>
                    <a:pt x="986" y="923"/>
                    <a:pt x="1010" y="911"/>
                  </a:cubicBezTo>
                  <a:lnTo>
                    <a:pt x="1294" y="751"/>
                  </a:lnTo>
                  <a:cubicBezTo>
                    <a:pt x="1356" y="726"/>
                    <a:pt x="1356" y="639"/>
                    <a:pt x="1294" y="602"/>
                  </a:cubicBezTo>
                  <a:lnTo>
                    <a:pt x="998" y="467"/>
                  </a:lnTo>
                  <a:cubicBezTo>
                    <a:pt x="973" y="454"/>
                    <a:pt x="961" y="430"/>
                    <a:pt x="949" y="405"/>
                  </a:cubicBezTo>
                  <a:lnTo>
                    <a:pt x="899" y="84"/>
                  </a:lnTo>
                  <a:cubicBezTo>
                    <a:pt x="892" y="30"/>
                    <a:pt x="850" y="0"/>
                    <a:pt x="8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46"/>
            <p:cNvSpPr/>
            <p:nvPr/>
          </p:nvSpPr>
          <p:spPr>
            <a:xfrm>
              <a:off x="6792775" y="2688425"/>
              <a:ext cx="33900" cy="34675"/>
            </a:xfrm>
            <a:custGeom>
              <a:avLst/>
              <a:gdLst/>
              <a:ahLst/>
              <a:cxnLst/>
              <a:rect l="l" t="t" r="r" b="b"/>
              <a:pathLst>
                <a:path w="1356" h="1387" extrusionOk="0">
                  <a:moveTo>
                    <a:pt x="808" y="1"/>
                  </a:moveTo>
                  <a:cubicBezTo>
                    <a:pt x="783" y="1"/>
                    <a:pt x="757" y="12"/>
                    <a:pt x="739" y="35"/>
                  </a:cubicBezTo>
                  <a:lnTo>
                    <a:pt x="517" y="282"/>
                  </a:lnTo>
                  <a:cubicBezTo>
                    <a:pt x="492" y="294"/>
                    <a:pt x="467" y="306"/>
                    <a:pt x="443" y="306"/>
                  </a:cubicBezTo>
                  <a:lnTo>
                    <a:pt x="122" y="257"/>
                  </a:lnTo>
                  <a:cubicBezTo>
                    <a:pt x="117" y="256"/>
                    <a:pt x="112" y="256"/>
                    <a:pt x="107" y="256"/>
                  </a:cubicBezTo>
                  <a:cubicBezTo>
                    <a:pt x="41" y="256"/>
                    <a:pt x="1" y="335"/>
                    <a:pt x="35" y="393"/>
                  </a:cubicBezTo>
                  <a:lnTo>
                    <a:pt x="183" y="677"/>
                  </a:lnTo>
                  <a:cubicBezTo>
                    <a:pt x="196" y="701"/>
                    <a:pt x="196" y="726"/>
                    <a:pt x="183" y="751"/>
                  </a:cubicBezTo>
                  <a:lnTo>
                    <a:pt x="47" y="1047"/>
                  </a:lnTo>
                  <a:cubicBezTo>
                    <a:pt x="13" y="1104"/>
                    <a:pt x="53" y="1172"/>
                    <a:pt x="118" y="1172"/>
                  </a:cubicBezTo>
                  <a:cubicBezTo>
                    <a:pt x="123" y="1172"/>
                    <a:pt x="128" y="1171"/>
                    <a:pt x="134" y="1170"/>
                  </a:cubicBezTo>
                  <a:lnTo>
                    <a:pt x="455" y="1109"/>
                  </a:lnTo>
                  <a:cubicBezTo>
                    <a:pt x="462" y="1105"/>
                    <a:pt x="470" y="1104"/>
                    <a:pt x="479" y="1104"/>
                  </a:cubicBezTo>
                  <a:cubicBezTo>
                    <a:pt x="499" y="1104"/>
                    <a:pt x="520" y="1112"/>
                    <a:pt x="529" y="1121"/>
                  </a:cubicBezTo>
                  <a:lnTo>
                    <a:pt x="763" y="1356"/>
                  </a:lnTo>
                  <a:cubicBezTo>
                    <a:pt x="781" y="1377"/>
                    <a:pt x="806" y="1387"/>
                    <a:pt x="831" y="1387"/>
                  </a:cubicBezTo>
                  <a:cubicBezTo>
                    <a:pt x="877" y="1387"/>
                    <a:pt x="924" y="1354"/>
                    <a:pt x="924" y="1306"/>
                  </a:cubicBezTo>
                  <a:lnTo>
                    <a:pt x="961" y="973"/>
                  </a:lnTo>
                  <a:cubicBezTo>
                    <a:pt x="961" y="948"/>
                    <a:pt x="986" y="924"/>
                    <a:pt x="1010" y="911"/>
                  </a:cubicBezTo>
                  <a:lnTo>
                    <a:pt x="1294" y="763"/>
                  </a:lnTo>
                  <a:cubicBezTo>
                    <a:pt x="1356" y="726"/>
                    <a:pt x="1356" y="640"/>
                    <a:pt x="1294" y="603"/>
                  </a:cubicBezTo>
                  <a:lnTo>
                    <a:pt x="998" y="467"/>
                  </a:lnTo>
                  <a:cubicBezTo>
                    <a:pt x="973" y="455"/>
                    <a:pt x="949" y="430"/>
                    <a:pt x="949" y="405"/>
                  </a:cubicBezTo>
                  <a:lnTo>
                    <a:pt x="899" y="84"/>
                  </a:lnTo>
                  <a:cubicBezTo>
                    <a:pt x="892" y="30"/>
                    <a:pt x="850" y="1"/>
                    <a:pt x="8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46"/>
            <p:cNvSpPr/>
            <p:nvPr/>
          </p:nvSpPr>
          <p:spPr>
            <a:xfrm>
              <a:off x="6902175" y="2608125"/>
              <a:ext cx="33675" cy="34500"/>
            </a:xfrm>
            <a:custGeom>
              <a:avLst/>
              <a:gdLst/>
              <a:ahLst/>
              <a:cxnLst/>
              <a:rect l="l" t="t" r="r" b="b"/>
              <a:pathLst>
                <a:path w="1347" h="1380" extrusionOk="0">
                  <a:moveTo>
                    <a:pt x="792" y="1"/>
                  </a:moveTo>
                  <a:cubicBezTo>
                    <a:pt x="767" y="1"/>
                    <a:pt x="744" y="11"/>
                    <a:pt x="729" y="36"/>
                  </a:cubicBezTo>
                  <a:lnTo>
                    <a:pt x="507" y="270"/>
                  </a:lnTo>
                  <a:cubicBezTo>
                    <a:pt x="482" y="295"/>
                    <a:pt x="458" y="307"/>
                    <a:pt x="433" y="307"/>
                  </a:cubicBezTo>
                  <a:lnTo>
                    <a:pt x="100" y="258"/>
                  </a:lnTo>
                  <a:cubicBezTo>
                    <a:pt x="38" y="258"/>
                    <a:pt x="1" y="319"/>
                    <a:pt x="26" y="381"/>
                  </a:cubicBezTo>
                  <a:lnTo>
                    <a:pt x="186" y="665"/>
                  </a:lnTo>
                  <a:cubicBezTo>
                    <a:pt x="198" y="690"/>
                    <a:pt x="198" y="727"/>
                    <a:pt x="186" y="751"/>
                  </a:cubicBezTo>
                  <a:lnTo>
                    <a:pt x="38" y="1048"/>
                  </a:lnTo>
                  <a:cubicBezTo>
                    <a:pt x="4" y="1105"/>
                    <a:pt x="54" y="1173"/>
                    <a:pt x="111" y="1173"/>
                  </a:cubicBezTo>
                  <a:cubicBezTo>
                    <a:pt x="115" y="1173"/>
                    <a:pt x="120" y="1172"/>
                    <a:pt x="124" y="1171"/>
                  </a:cubicBezTo>
                  <a:lnTo>
                    <a:pt x="445" y="1097"/>
                  </a:lnTo>
                  <a:cubicBezTo>
                    <a:pt x="482" y="1097"/>
                    <a:pt x="507" y="1109"/>
                    <a:pt x="532" y="1122"/>
                  </a:cubicBezTo>
                  <a:lnTo>
                    <a:pt x="766" y="1356"/>
                  </a:lnTo>
                  <a:cubicBezTo>
                    <a:pt x="782" y="1372"/>
                    <a:pt x="802" y="1379"/>
                    <a:pt x="822" y="1379"/>
                  </a:cubicBezTo>
                  <a:cubicBezTo>
                    <a:pt x="864" y="1379"/>
                    <a:pt x="906" y="1349"/>
                    <a:pt x="914" y="1307"/>
                  </a:cubicBezTo>
                  <a:lnTo>
                    <a:pt x="951" y="974"/>
                  </a:lnTo>
                  <a:cubicBezTo>
                    <a:pt x="951" y="949"/>
                    <a:pt x="964" y="924"/>
                    <a:pt x="988" y="912"/>
                  </a:cubicBezTo>
                  <a:lnTo>
                    <a:pt x="1285" y="751"/>
                  </a:lnTo>
                  <a:cubicBezTo>
                    <a:pt x="1346" y="727"/>
                    <a:pt x="1346" y="628"/>
                    <a:pt x="1285" y="603"/>
                  </a:cubicBezTo>
                  <a:lnTo>
                    <a:pt x="988" y="468"/>
                  </a:lnTo>
                  <a:cubicBezTo>
                    <a:pt x="964" y="455"/>
                    <a:pt x="939" y="431"/>
                    <a:pt x="939" y="406"/>
                  </a:cubicBezTo>
                  <a:lnTo>
                    <a:pt x="877" y="73"/>
                  </a:lnTo>
                  <a:cubicBezTo>
                    <a:pt x="870" y="27"/>
                    <a:pt x="830" y="1"/>
                    <a:pt x="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46"/>
            <p:cNvSpPr/>
            <p:nvPr/>
          </p:nvSpPr>
          <p:spPr>
            <a:xfrm>
              <a:off x="6955100" y="2600450"/>
              <a:ext cx="33675" cy="34475"/>
            </a:xfrm>
            <a:custGeom>
              <a:avLst/>
              <a:gdLst/>
              <a:ahLst/>
              <a:cxnLst/>
              <a:rect l="l" t="t" r="r" b="b"/>
              <a:pathLst>
                <a:path w="1347" h="1379" extrusionOk="0">
                  <a:moveTo>
                    <a:pt x="794" y="1"/>
                  </a:moveTo>
                  <a:cubicBezTo>
                    <a:pt x="770" y="1"/>
                    <a:pt x="747" y="10"/>
                    <a:pt x="729" y="32"/>
                  </a:cubicBezTo>
                  <a:lnTo>
                    <a:pt x="507" y="279"/>
                  </a:lnTo>
                  <a:cubicBezTo>
                    <a:pt x="495" y="291"/>
                    <a:pt x="458" y="304"/>
                    <a:pt x="433" y="304"/>
                  </a:cubicBezTo>
                  <a:lnTo>
                    <a:pt x="112" y="254"/>
                  </a:lnTo>
                  <a:cubicBezTo>
                    <a:pt x="38" y="254"/>
                    <a:pt x="1" y="328"/>
                    <a:pt x="26" y="390"/>
                  </a:cubicBezTo>
                  <a:lnTo>
                    <a:pt x="186" y="674"/>
                  </a:lnTo>
                  <a:cubicBezTo>
                    <a:pt x="198" y="699"/>
                    <a:pt x="198" y="723"/>
                    <a:pt x="186" y="748"/>
                  </a:cubicBezTo>
                  <a:lnTo>
                    <a:pt x="38" y="1044"/>
                  </a:lnTo>
                  <a:cubicBezTo>
                    <a:pt x="15" y="1101"/>
                    <a:pt x="56" y="1169"/>
                    <a:pt x="121" y="1169"/>
                  </a:cubicBezTo>
                  <a:cubicBezTo>
                    <a:pt x="126" y="1169"/>
                    <a:pt x="131" y="1169"/>
                    <a:pt x="137" y="1168"/>
                  </a:cubicBezTo>
                  <a:lnTo>
                    <a:pt x="458" y="1106"/>
                  </a:lnTo>
                  <a:cubicBezTo>
                    <a:pt x="464" y="1103"/>
                    <a:pt x="471" y="1101"/>
                    <a:pt x="477" y="1101"/>
                  </a:cubicBezTo>
                  <a:cubicBezTo>
                    <a:pt x="496" y="1101"/>
                    <a:pt x="514" y="1113"/>
                    <a:pt x="532" y="1131"/>
                  </a:cubicBezTo>
                  <a:lnTo>
                    <a:pt x="766" y="1353"/>
                  </a:lnTo>
                  <a:cubicBezTo>
                    <a:pt x="784" y="1370"/>
                    <a:pt x="806" y="1379"/>
                    <a:pt x="828" y="1379"/>
                  </a:cubicBezTo>
                  <a:cubicBezTo>
                    <a:pt x="868" y="1379"/>
                    <a:pt x="906" y="1351"/>
                    <a:pt x="914" y="1303"/>
                  </a:cubicBezTo>
                  <a:lnTo>
                    <a:pt x="951" y="970"/>
                  </a:lnTo>
                  <a:cubicBezTo>
                    <a:pt x="951" y="946"/>
                    <a:pt x="976" y="921"/>
                    <a:pt x="1001" y="908"/>
                  </a:cubicBezTo>
                  <a:lnTo>
                    <a:pt x="1285" y="760"/>
                  </a:lnTo>
                  <a:cubicBezTo>
                    <a:pt x="1346" y="723"/>
                    <a:pt x="1346" y="637"/>
                    <a:pt x="1285" y="600"/>
                  </a:cubicBezTo>
                  <a:lnTo>
                    <a:pt x="988" y="464"/>
                  </a:lnTo>
                  <a:cubicBezTo>
                    <a:pt x="964" y="452"/>
                    <a:pt x="939" y="427"/>
                    <a:pt x="939" y="402"/>
                  </a:cubicBezTo>
                  <a:lnTo>
                    <a:pt x="890" y="81"/>
                  </a:lnTo>
                  <a:cubicBezTo>
                    <a:pt x="882" y="33"/>
                    <a:pt x="837" y="1"/>
                    <a:pt x="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46"/>
            <p:cNvSpPr/>
            <p:nvPr/>
          </p:nvSpPr>
          <p:spPr>
            <a:xfrm>
              <a:off x="6921425" y="2644850"/>
              <a:ext cx="33675" cy="34500"/>
            </a:xfrm>
            <a:custGeom>
              <a:avLst/>
              <a:gdLst/>
              <a:ahLst/>
              <a:cxnLst/>
              <a:rect l="l" t="t" r="r" b="b"/>
              <a:pathLst>
                <a:path w="1347" h="1380" extrusionOk="0">
                  <a:moveTo>
                    <a:pt x="801" y="1"/>
                  </a:moveTo>
                  <a:cubicBezTo>
                    <a:pt x="775" y="1"/>
                    <a:pt x="748" y="12"/>
                    <a:pt x="729" y="36"/>
                  </a:cubicBezTo>
                  <a:lnTo>
                    <a:pt x="507" y="270"/>
                  </a:lnTo>
                  <a:cubicBezTo>
                    <a:pt x="482" y="295"/>
                    <a:pt x="457" y="307"/>
                    <a:pt x="433" y="307"/>
                  </a:cubicBezTo>
                  <a:lnTo>
                    <a:pt x="112" y="258"/>
                  </a:lnTo>
                  <a:cubicBezTo>
                    <a:pt x="38" y="258"/>
                    <a:pt x="1" y="320"/>
                    <a:pt x="25" y="381"/>
                  </a:cubicBezTo>
                  <a:lnTo>
                    <a:pt x="186" y="665"/>
                  </a:lnTo>
                  <a:cubicBezTo>
                    <a:pt x="198" y="690"/>
                    <a:pt x="198" y="727"/>
                    <a:pt x="186" y="752"/>
                  </a:cubicBezTo>
                  <a:lnTo>
                    <a:pt x="38" y="1048"/>
                  </a:lnTo>
                  <a:cubicBezTo>
                    <a:pt x="15" y="1105"/>
                    <a:pt x="56" y="1173"/>
                    <a:pt x="120" y="1173"/>
                  </a:cubicBezTo>
                  <a:cubicBezTo>
                    <a:pt x="126" y="1173"/>
                    <a:pt x="131" y="1172"/>
                    <a:pt x="137" y="1171"/>
                  </a:cubicBezTo>
                  <a:lnTo>
                    <a:pt x="457" y="1097"/>
                  </a:lnTo>
                  <a:cubicBezTo>
                    <a:pt x="482" y="1097"/>
                    <a:pt x="507" y="1110"/>
                    <a:pt x="532" y="1122"/>
                  </a:cubicBezTo>
                  <a:lnTo>
                    <a:pt x="766" y="1357"/>
                  </a:lnTo>
                  <a:cubicBezTo>
                    <a:pt x="782" y="1373"/>
                    <a:pt x="802" y="1379"/>
                    <a:pt x="822" y="1379"/>
                  </a:cubicBezTo>
                  <a:cubicBezTo>
                    <a:pt x="864" y="1379"/>
                    <a:pt x="906" y="1349"/>
                    <a:pt x="914" y="1307"/>
                  </a:cubicBezTo>
                  <a:lnTo>
                    <a:pt x="951" y="974"/>
                  </a:lnTo>
                  <a:cubicBezTo>
                    <a:pt x="951" y="949"/>
                    <a:pt x="976" y="925"/>
                    <a:pt x="1001" y="912"/>
                  </a:cubicBezTo>
                  <a:lnTo>
                    <a:pt x="1285" y="752"/>
                  </a:lnTo>
                  <a:cubicBezTo>
                    <a:pt x="1346" y="727"/>
                    <a:pt x="1346" y="628"/>
                    <a:pt x="1285" y="604"/>
                  </a:cubicBezTo>
                  <a:lnTo>
                    <a:pt x="988" y="468"/>
                  </a:lnTo>
                  <a:cubicBezTo>
                    <a:pt x="964" y="455"/>
                    <a:pt x="951" y="431"/>
                    <a:pt x="939" y="406"/>
                  </a:cubicBezTo>
                  <a:lnTo>
                    <a:pt x="890" y="73"/>
                  </a:lnTo>
                  <a:cubicBezTo>
                    <a:pt x="882" y="28"/>
                    <a:pt x="842" y="1"/>
                    <a:pt x="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46"/>
            <p:cNvSpPr/>
            <p:nvPr/>
          </p:nvSpPr>
          <p:spPr>
            <a:xfrm>
              <a:off x="6894575" y="2685800"/>
              <a:ext cx="33675" cy="34550"/>
            </a:xfrm>
            <a:custGeom>
              <a:avLst/>
              <a:gdLst/>
              <a:ahLst/>
              <a:cxnLst/>
              <a:rect l="l" t="t" r="r" b="b"/>
              <a:pathLst>
                <a:path w="1347" h="1382" extrusionOk="0">
                  <a:moveTo>
                    <a:pt x="799" y="1"/>
                  </a:moveTo>
                  <a:cubicBezTo>
                    <a:pt x="773" y="1"/>
                    <a:pt x="748" y="12"/>
                    <a:pt x="729" y="35"/>
                  </a:cubicBezTo>
                  <a:lnTo>
                    <a:pt x="507" y="282"/>
                  </a:lnTo>
                  <a:cubicBezTo>
                    <a:pt x="494" y="294"/>
                    <a:pt x="470" y="307"/>
                    <a:pt x="433" y="307"/>
                  </a:cubicBezTo>
                  <a:lnTo>
                    <a:pt x="112" y="257"/>
                  </a:lnTo>
                  <a:cubicBezTo>
                    <a:pt x="50" y="257"/>
                    <a:pt x="1" y="331"/>
                    <a:pt x="38" y="381"/>
                  </a:cubicBezTo>
                  <a:lnTo>
                    <a:pt x="186" y="677"/>
                  </a:lnTo>
                  <a:cubicBezTo>
                    <a:pt x="198" y="702"/>
                    <a:pt x="198" y="726"/>
                    <a:pt x="186" y="751"/>
                  </a:cubicBezTo>
                  <a:lnTo>
                    <a:pt x="50" y="1047"/>
                  </a:lnTo>
                  <a:cubicBezTo>
                    <a:pt x="16" y="1104"/>
                    <a:pt x="66" y="1172"/>
                    <a:pt x="123" y="1172"/>
                  </a:cubicBezTo>
                  <a:cubicBezTo>
                    <a:pt x="127" y="1172"/>
                    <a:pt x="132" y="1172"/>
                    <a:pt x="136" y="1171"/>
                  </a:cubicBezTo>
                  <a:lnTo>
                    <a:pt x="457" y="1109"/>
                  </a:lnTo>
                  <a:cubicBezTo>
                    <a:pt x="465" y="1105"/>
                    <a:pt x="473" y="1104"/>
                    <a:pt x="481" y="1104"/>
                  </a:cubicBezTo>
                  <a:cubicBezTo>
                    <a:pt x="502" y="1104"/>
                    <a:pt x="523" y="1113"/>
                    <a:pt x="532" y="1121"/>
                  </a:cubicBezTo>
                  <a:lnTo>
                    <a:pt x="766" y="1356"/>
                  </a:lnTo>
                  <a:cubicBezTo>
                    <a:pt x="788" y="1373"/>
                    <a:pt x="813" y="1382"/>
                    <a:pt x="836" y="1382"/>
                  </a:cubicBezTo>
                  <a:cubicBezTo>
                    <a:pt x="878" y="1382"/>
                    <a:pt x="914" y="1354"/>
                    <a:pt x="914" y="1306"/>
                  </a:cubicBezTo>
                  <a:lnTo>
                    <a:pt x="951" y="986"/>
                  </a:lnTo>
                  <a:cubicBezTo>
                    <a:pt x="964" y="949"/>
                    <a:pt x="976" y="924"/>
                    <a:pt x="1001" y="911"/>
                  </a:cubicBezTo>
                  <a:lnTo>
                    <a:pt x="1297" y="763"/>
                  </a:lnTo>
                  <a:cubicBezTo>
                    <a:pt x="1346" y="726"/>
                    <a:pt x="1346" y="640"/>
                    <a:pt x="1297" y="603"/>
                  </a:cubicBezTo>
                  <a:lnTo>
                    <a:pt x="988" y="467"/>
                  </a:lnTo>
                  <a:cubicBezTo>
                    <a:pt x="964" y="455"/>
                    <a:pt x="951" y="430"/>
                    <a:pt x="939" y="405"/>
                  </a:cubicBezTo>
                  <a:lnTo>
                    <a:pt x="889" y="84"/>
                  </a:lnTo>
                  <a:cubicBezTo>
                    <a:pt x="882" y="31"/>
                    <a:pt x="841" y="1"/>
                    <a:pt x="7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46"/>
            <p:cNvSpPr/>
            <p:nvPr/>
          </p:nvSpPr>
          <p:spPr>
            <a:xfrm>
              <a:off x="6833250" y="2719488"/>
              <a:ext cx="33950" cy="34475"/>
            </a:xfrm>
            <a:custGeom>
              <a:avLst/>
              <a:gdLst/>
              <a:ahLst/>
              <a:cxnLst/>
              <a:rect l="l" t="t" r="r" b="b"/>
              <a:pathLst>
                <a:path w="1358" h="1379" extrusionOk="0">
                  <a:moveTo>
                    <a:pt x="801" y="1"/>
                  </a:moveTo>
                  <a:cubicBezTo>
                    <a:pt x="777" y="1"/>
                    <a:pt x="755" y="12"/>
                    <a:pt x="741" y="35"/>
                  </a:cubicBezTo>
                  <a:lnTo>
                    <a:pt x="519" y="282"/>
                  </a:lnTo>
                  <a:cubicBezTo>
                    <a:pt x="494" y="294"/>
                    <a:pt x="469" y="306"/>
                    <a:pt x="432" y="306"/>
                  </a:cubicBezTo>
                  <a:lnTo>
                    <a:pt x="111" y="257"/>
                  </a:lnTo>
                  <a:cubicBezTo>
                    <a:pt x="49" y="257"/>
                    <a:pt x="0" y="331"/>
                    <a:pt x="37" y="380"/>
                  </a:cubicBezTo>
                  <a:lnTo>
                    <a:pt x="185" y="664"/>
                  </a:lnTo>
                  <a:cubicBezTo>
                    <a:pt x="198" y="689"/>
                    <a:pt x="198" y="726"/>
                    <a:pt x="185" y="751"/>
                  </a:cubicBezTo>
                  <a:lnTo>
                    <a:pt x="49" y="1047"/>
                  </a:lnTo>
                  <a:cubicBezTo>
                    <a:pt x="15" y="1104"/>
                    <a:pt x="65" y="1172"/>
                    <a:pt x="122" y="1172"/>
                  </a:cubicBezTo>
                  <a:cubicBezTo>
                    <a:pt x="127" y="1172"/>
                    <a:pt x="131" y="1171"/>
                    <a:pt x="136" y="1170"/>
                  </a:cubicBezTo>
                  <a:lnTo>
                    <a:pt x="457" y="1109"/>
                  </a:lnTo>
                  <a:cubicBezTo>
                    <a:pt x="468" y="1105"/>
                    <a:pt x="477" y="1104"/>
                    <a:pt x="486" y="1104"/>
                  </a:cubicBezTo>
                  <a:cubicBezTo>
                    <a:pt x="508" y="1104"/>
                    <a:pt x="526" y="1112"/>
                    <a:pt x="543" y="1121"/>
                  </a:cubicBezTo>
                  <a:lnTo>
                    <a:pt x="778" y="1356"/>
                  </a:lnTo>
                  <a:cubicBezTo>
                    <a:pt x="794" y="1372"/>
                    <a:pt x="814" y="1379"/>
                    <a:pt x="833" y="1379"/>
                  </a:cubicBezTo>
                  <a:cubicBezTo>
                    <a:pt x="875" y="1379"/>
                    <a:pt x="918" y="1348"/>
                    <a:pt x="926" y="1306"/>
                  </a:cubicBezTo>
                  <a:lnTo>
                    <a:pt x="963" y="973"/>
                  </a:lnTo>
                  <a:cubicBezTo>
                    <a:pt x="963" y="948"/>
                    <a:pt x="975" y="924"/>
                    <a:pt x="1000" y="911"/>
                  </a:cubicBezTo>
                  <a:lnTo>
                    <a:pt x="1296" y="751"/>
                  </a:lnTo>
                  <a:cubicBezTo>
                    <a:pt x="1358" y="726"/>
                    <a:pt x="1358" y="627"/>
                    <a:pt x="1296" y="603"/>
                  </a:cubicBezTo>
                  <a:lnTo>
                    <a:pt x="1000" y="467"/>
                  </a:lnTo>
                  <a:cubicBezTo>
                    <a:pt x="963" y="455"/>
                    <a:pt x="951" y="430"/>
                    <a:pt x="951" y="405"/>
                  </a:cubicBezTo>
                  <a:lnTo>
                    <a:pt x="889" y="84"/>
                  </a:lnTo>
                  <a:cubicBezTo>
                    <a:pt x="881" y="30"/>
                    <a:pt x="840" y="1"/>
                    <a:pt x="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46"/>
            <p:cNvSpPr/>
            <p:nvPr/>
          </p:nvSpPr>
          <p:spPr>
            <a:xfrm>
              <a:off x="6879525" y="2733250"/>
              <a:ext cx="33900" cy="34500"/>
            </a:xfrm>
            <a:custGeom>
              <a:avLst/>
              <a:gdLst/>
              <a:ahLst/>
              <a:cxnLst/>
              <a:rect l="l" t="t" r="r" b="b"/>
              <a:pathLst>
                <a:path w="1356" h="1380" extrusionOk="0">
                  <a:moveTo>
                    <a:pt x="811" y="1"/>
                  </a:moveTo>
                  <a:cubicBezTo>
                    <a:pt x="785" y="1"/>
                    <a:pt x="758" y="12"/>
                    <a:pt x="739" y="36"/>
                  </a:cubicBezTo>
                  <a:lnTo>
                    <a:pt x="516" y="270"/>
                  </a:lnTo>
                  <a:cubicBezTo>
                    <a:pt x="492" y="295"/>
                    <a:pt x="467" y="307"/>
                    <a:pt x="442" y="307"/>
                  </a:cubicBezTo>
                  <a:lnTo>
                    <a:pt x="121" y="258"/>
                  </a:lnTo>
                  <a:cubicBezTo>
                    <a:pt x="116" y="257"/>
                    <a:pt x="110" y="257"/>
                    <a:pt x="105" y="257"/>
                  </a:cubicBezTo>
                  <a:cubicBezTo>
                    <a:pt x="40" y="257"/>
                    <a:pt x="1" y="324"/>
                    <a:pt x="35" y="381"/>
                  </a:cubicBezTo>
                  <a:lnTo>
                    <a:pt x="195" y="665"/>
                  </a:lnTo>
                  <a:cubicBezTo>
                    <a:pt x="208" y="690"/>
                    <a:pt x="208" y="727"/>
                    <a:pt x="195" y="752"/>
                  </a:cubicBezTo>
                  <a:lnTo>
                    <a:pt x="47" y="1048"/>
                  </a:lnTo>
                  <a:cubicBezTo>
                    <a:pt x="24" y="1105"/>
                    <a:pt x="65" y="1173"/>
                    <a:pt x="130" y="1173"/>
                  </a:cubicBezTo>
                  <a:cubicBezTo>
                    <a:pt x="135" y="1173"/>
                    <a:pt x="141" y="1172"/>
                    <a:pt x="146" y="1171"/>
                  </a:cubicBezTo>
                  <a:lnTo>
                    <a:pt x="467" y="1097"/>
                  </a:lnTo>
                  <a:cubicBezTo>
                    <a:pt x="492" y="1097"/>
                    <a:pt x="516" y="1110"/>
                    <a:pt x="541" y="1122"/>
                  </a:cubicBezTo>
                  <a:lnTo>
                    <a:pt x="776" y="1357"/>
                  </a:lnTo>
                  <a:cubicBezTo>
                    <a:pt x="792" y="1372"/>
                    <a:pt x="811" y="1379"/>
                    <a:pt x="831" y="1379"/>
                  </a:cubicBezTo>
                  <a:cubicBezTo>
                    <a:pt x="873" y="1379"/>
                    <a:pt x="915" y="1349"/>
                    <a:pt x="924" y="1307"/>
                  </a:cubicBezTo>
                  <a:lnTo>
                    <a:pt x="961" y="974"/>
                  </a:lnTo>
                  <a:cubicBezTo>
                    <a:pt x="961" y="949"/>
                    <a:pt x="985" y="924"/>
                    <a:pt x="1010" y="912"/>
                  </a:cubicBezTo>
                  <a:lnTo>
                    <a:pt x="1294" y="752"/>
                  </a:lnTo>
                  <a:cubicBezTo>
                    <a:pt x="1356" y="727"/>
                    <a:pt x="1356" y="628"/>
                    <a:pt x="1294" y="604"/>
                  </a:cubicBezTo>
                  <a:lnTo>
                    <a:pt x="998" y="468"/>
                  </a:lnTo>
                  <a:cubicBezTo>
                    <a:pt x="973" y="455"/>
                    <a:pt x="948" y="431"/>
                    <a:pt x="948" y="406"/>
                  </a:cubicBezTo>
                  <a:lnTo>
                    <a:pt x="899" y="73"/>
                  </a:lnTo>
                  <a:cubicBezTo>
                    <a:pt x="891" y="28"/>
                    <a:pt x="852" y="1"/>
                    <a:pt x="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46"/>
            <p:cNvSpPr/>
            <p:nvPr/>
          </p:nvSpPr>
          <p:spPr>
            <a:xfrm>
              <a:off x="6925750" y="2719450"/>
              <a:ext cx="33975" cy="34550"/>
            </a:xfrm>
            <a:custGeom>
              <a:avLst/>
              <a:gdLst/>
              <a:ahLst/>
              <a:cxnLst/>
              <a:rect l="l" t="t" r="r" b="b"/>
              <a:pathLst>
                <a:path w="1359" h="1382" extrusionOk="0">
                  <a:moveTo>
                    <a:pt x="799" y="1"/>
                  </a:moveTo>
                  <a:cubicBezTo>
                    <a:pt x="773" y="1"/>
                    <a:pt x="748" y="12"/>
                    <a:pt x="729" y="35"/>
                  </a:cubicBezTo>
                  <a:lnTo>
                    <a:pt x="507" y="282"/>
                  </a:lnTo>
                  <a:cubicBezTo>
                    <a:pt x="494" y="294"/>
                    <a:pt x="457" y="307"/>
                    <a:pt x="433" y="307"/>
                  </a:cubicBezTo>
                  <a:lnTo>
                    <a:pt x="112" y="257"/>
                  </a:lnTo>
                  <a:cubicBezTo>
                    <a:pt x="38" y="257"/>
                    <a:pt x="1" y="331"/>
                    <a:pt x="38" y="393"/>
                  </a:cubicBezTo>
                  <a:lnTo>
                    <a:pt x="186" y="677"/>
                  </a:lnTo>
                  <a:cubicBezTo>
                    <a:pt x="198" y="702"/>
                    <a:pt x="198" y="726"/>
                    <a:pt x="186" y="751"/>
                  </a:cubicBezTo>
                  <a:lnTo>
                    <a:pt x="38" y="1047"/>
                  </a:lnTo>
                  <a:cubicBezTo>
                    <a:pt x="15" y="1104"/>
                    <a:pt x="55" y="1172"/>
                    <a:pt x="120" y="1172"/>
                  </a:cubicBezTo>
                  <a:cubicBezTo>
                    <a:pt x="126" y="1172"/>
                    <a:pt x="131" y="1172"/>
                    <a:pt x="136" y="1171"/>
                  </a:cubicBezTo>
                  <a:lnTo>
                    <a:pt x="457" y="1109"/>
                  </a:lnTo>
                  <a:cubicBezTo>
                    <a:pt x="464" y="1106"/>
                    <a:pt x="472" y="1104"/>
                    <a:pt x="479" y="1104"/>
                  </a:cubicBezTo>
                  <a:cubicBezTo>
                    <a:pt x="500" y="1104"/>
                    <a:pt x="522" y="1116"/>
                    <a:pt x="531" y="1134"/>
                  </a:cubicBezTo>
                  <a:lnTo>
                    <a:pt x="766" y="1356"/>
                  </a:lnTo>
                  <a:cubicBezTo>
                    <a:pt x="783" y="1373"/>
                    <a:pt x="807" y="1382"/>
                    <a:pt x="830" y="1382"/>
                  </a:cubicBezTo>
                  <a:cubicBezTo>
                    <a:pt x="873" y="1382"/>
                    <a:pt x="914" y="1354"/>
                    <a:pt x="914" y="1307"/>
                  </a:cubicBezTo>
                  <a:lnTo>
                    <a:pt x="951" y="986"/>
                  </a:lnTo>
                  <a:cubicBezTo>
                    <a:pt x="963" y="949"/>
                    <a:pt x="976" y="924"/>
                    <a:pt x="1001" y="912"/>
                  </a:cubicBezTo>
                  <a:lnTo>
                    <a:pt x="1284" y="763"/>
                  </a:lnTo>
                  <a:cubicBezTo>
                    <a:pt x="1358" y="726"/>
                    <a:pt x="1358" y="640"/>
                    <a:pt x="1284" y="603"/>
                  </a:cubicBezTo>
                  <a:lnTo>
                    <a:pt x="988" y="467"/>
                  </a:lnTo>
                  <a:cubicBezTo>
                    <a:pt x="963" y="455"/>
                    <a:pt x="951" y="430"/>
                    <a:pt x="939" y="405"/>
                  </a:cubicBezTo>
                  <a:lnTo>
                    <a:pt x="889" y="85"/>
                  </a:lnTo>
                  <a:cubicBezTo>
                    <a:pt x="882" y="31"/>
                    <a:pt x="841" y="1"/>
                    <a:pt x="7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46"/>
            <p:cNvSpPr/>
            <p:nvPr/>
          </p:nvSpPr>
          <p:spPr>
            <a:xfrm>
              <a:off x="6963775" y="2665300"/>
              <a:ext cx="33900" cy="34475"/>
            </a:xfrm>
            <a:custGeom>
              <a:avLst/>
              <a:gdLst/>
              <a:ahLst/>
              <a:cxnLst/>
              <a:rect l="l" t="t" r="r" b="b"/>
              <a:pathLst>
                <a:path w="1356" h="1379" extrusionOk="0">
                  <a:moveTo>
                    <a:pt x="803" y="1"/>
                  </a:moveTo>
                  <a:cubicBezTo>
                    <a:pt x="778" y="1"/>
                    <a:pt x="753" y="13"/>
                    <a:pt x="739" y="41"/>
                  </a:cubicBezTo>
                  <a:lnTo>
                    <a:pt x="516" y="275"/>
                  </a:lnTo>
                  <a:cubicBezTo>
                    <a:pt x="498" y="294"/>
                    <a:pt x="480" y="305"/>
                    <a:pt x="457" y="305"/>
                  </a:cubicBezTo>
                  <a:cubicBezTo>
                    <a:pt x="449" y="305"/>
                    <a:pt x="440" y="303"/>
                    <a:pt x="430" y="300"/>
                  </a:cubicBezTo>
                  <a:lnTo>
                    <a:pt x="109" y="263"/>
                  </a:lnTo>
                  <a:cubicBezTo>
                    <a:pt x="104" y="262"/>
                    <a:pt x="100" y="262"/>
                    <a:pt x="95" y="262"/>
                  </a:cubicBezTo>
                  <a:cubicBezTo>
                    <a:pt x="40" y="262"/>
                    <a:pt x="1" y="329"/>
                    <a:pt x="35" y="387"/>
                  </a:cubicBezTo>
                  <a:lnTo>
                    <a:pt x="183" y="670"/>
                  </a:lnTo>
                  <a:cubicBezTo>
                    <a:pt x="195" y="695"/>
                    <a:pt x="195" y="732"/>
                    <a:pt x="183" y="757"/>
                  </a:cubicBezTo>
                  <a:lnTo>
                    <a:pt x="47" y="1041"/>
                  </a:lnTo>
                  <a:cubicBezTo>
                    <a:pt x="15" y="1105"/>
                    <a:pt x="57" y="1169"/>
                    <a:pt x="109" y="1169"/>
                  </a:cubicBezTo>
                  <a:cubicBezTo>
                    <a:pt x="117" y="1169"/>
                    <a:pt x="125" y="1168"/>
                    <a:pt x="134" y="1164"/>
                  </a:cubicBezTo>
                  <a:lnTo>
                    <a:pt x="455" y="1103"/>
                  </a:lnTo>
                  <a:cubicBezTo>
                    <a:pt x="492" y="1103"/>
                    <a:pt x="516" y="1103"/>
                    <a:pt x="529" y="1127"/>
                  </a:cubicBezTo>
                  <a:lnTo>
                    <a:pt x="776" y="1362"/>
                  </a:lnTo>
                  <a:cubicBezTo>
                    <a:pt x="791" y="1373"/>
                    <a:pt x="810" y="1379"/>
                    <a:pt x="828" y="1379"/>
                  </a:cubicBezTo>
                  <a:cubicBezTo>
                    <a:pt x="870" y="1379"/>
                    <a:pt x="911" y="1351"/>
                    <a:pt x="911" y="1300"/>
                  </a:cubicBezTo>
                  <a:lnTo>
                    <a:pt x="948" y="979"/>
                  </a:lnTo>
                  <a:cubicBezTo>
                    <a:pt x="961" y="954"/>
                    <a:pt x="973" y="930"/>
                    <a:pt x="998" y="917"/>
                  </a:cubicBezTo>
                  <a:lnTo>
                    <a:pt x="1294" y="757"/>
                  </a:lnTo>
                  <a:cubicBezTo>
                    <a:pt x="1356" y="720"/>
                    <a:pt x="1356" y="633"/>
                    <a:pt x="1294" y="609"/>
                  </a:cubicBezTo>
                  <a:lnTo>
                    <a:pt x="998" y="461"/>
                  </a:lnTo>
                  <a:cubicBezTo>
                    <a:pt x="973" y="448"/>
                    <a:pt x="948" y="436"/>
                    <a:pt x="948" y="399"/>
                  </a:cubicBezTo>
                  <a:lnTo>
                    <a:pt x="887" y="78"/>
                  </a:lnTo>
                  <a:cubicBezTo>
                    <a:pt x="887" y="32"/>
                    <a:pt x="844" y="1"/>
                    <a:pt x="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46"/>
            <p:cNvSpPr/>
            <p:nvPr/>
          </p:nvSpPr>
          <p:spPr>
            <a:xfrm>
              <a:off x="6998650" y="2612050"/>
              <a:ext cx="33900" cy="34500"/>
            </a:xfrm>
            <a:custGeom>
              <a:avLst/>
              <a:gdLst/>
              <a:ahLst/>
              <a:cxnLst/>
              <a:rect l="l" t="t" r="r" b="b"/>
              <a:pathLst>
                <a:path w="1356" h="1380" extrusionOk="0">
                  <a:moveTo>
                    <a:pt x="798" y="0"/>
                  </a:moveTo>
                  <a:cubicBezTo>
                    <a:pt x="772" y="0"/>
                    <a:pt x="745" y="11"/>
                    <a:pt x="726" y="35"/>
                  </a:cubicBezTo>
                  <a:lnTo>
                    <a:pt x="516" y="270"/>
                  </a:lnTo>
                  <a:cubicBezTo>
                    <a:pt x="492" y="295"/>
                    <a:pt x="467" y="307"/>
                    <a:pt x="430" y="307"/>
                  </a:cubicBezTo>
                  <a:lnTo>
                    <a:pt x="109" y="258"/>
                  </a:lnTo>
                  <a:cubicBezTo>
                    <a:pt x="104" y="257"/>
                    <a:pt x="100" y="256"/>
                    <a:pt x="95" y="256"/>
                  </a:cubicBezTo>
                  <a:cubicBezTo>
                    <a:pt x="40" y="256"/>
                    <a:pt x="1" y="324"/>
                    <a:pt x="35" y="381"/>
                  </a:cubicBezTo>
                  <a:lnTo>
                    <a:pt x="183" y="665"/>
                  </a:lnTo>
                  <a:cubicBezTo>
                    <a:pt x="195" y="690"/>
                    <a:pt x="195" y="727"/>
                    <a:pt x="183" y="751"/>
                  </a:cubicBezTo>
                  <a:lnTo>
                    <a:pt x="47" y="1048"/>
                  </a:lnTo>
                  <a:cubicBezTo>
                    <a:pt x="13" y="1105"/>
                    <a:pt x="63" y="1172"/>
                    <a:pt x="120" y="1172"/>
                  </a:cubicBezTo>
                  <a:cubicBezTo>
                    <a:pt x="124" y="1172"/>
                    <a:pt x="129" y="1172"/>
                    <a:pt x="134" y="1171"/>
                  </a:cubicBezTo>
                  <a:lnTo>
                    <a:pt x="455" y="1097"/>
                  </a:lnTo>
                  <a:cubicBezTo>
                    <a:pt x="492" y="1097"/>
                    <a:pt x="516" y="1109"/>
                    <a:pt x="541" y="1122"/>
                  </a:cubicBezTo>
                  <a:lnTo>
                    <a:pt x="776" y="1356"/>
                  </a:lnTo>
                  <a:cubicBezTo>
                    <a:pt x="791" y="1372"/>
                    <a:pt x="811" y="1379"/>
                    <a:pt x="831" y="1379"/>
                  </a:cubicBezTo>
                  <a:cubicBezTo>
                    <a:pt x="872" y="1379"/>
                    <a:pt x="911" y="1349"/>
                    <a:pt x="911" y="1307"/>
                  </a:cubicBezTo>
                  <a:lnTo>
                    <a:pt x="948" y="974"/>
                  </a:lnTo>
                  <a:cubicBezTo>
                    <a:pt x="961" y="949"/>
                    <a:pt x="973" y="924"/>
                    <a:pt x="998" y="912"/>
                  </a:cubicBezTo>
                  <a:lnTo>
                    <a:pt x="1294" y="751"/>
                  </a:lnTo>
                  <a:cubicBezTo>
                    <a:pt x="1356" y="727"/>
                    <a:pt x="1356" y="628"/>
                    <a:pt x="1294" y="603"/>
                  </a:cubicBezTo>
                  <a:lnTo>
                    <a:pt x="985" y="467"/>
                  </a:lnTo>
                  <a:cubicBezTo>
                    <a:pt x="961" y="455"/>
                    <a:pt x="948" y="430"/>
                    <a:pt x="936" y="406"/>
                  </a:cubicBezTo>
                  <a:lnTo>
                    <a:pt x="887" y="72"/>
                  </a:lnTo>
                  <a:cubicBezTo>
                    <a:pt x="879" y="27"/>
                    <a:pt x="839" y="0"/>
                    <a:pt x="7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46"/>
            <p:cNvSpPr/>
            <p:nvPr/>
          </p:nvSpPr>
          <p:spPr>
            <a:xfrm>
              <a:off x="7027650" y="2565775"/>
              <a:ext cx="34225" cy="34675"/>
            </a:xfrm>
            <a:custGeom>
              <a:avLst/>
              <a:gdLst/>
              <a:ahLst/>
              <a:cxnLst/>
              <a:rect l="l" t="t" r="r" b="b"/>
              <a:pathLst>
                <a:path w="1369" h="1387" extrusionOk="0">
                  <a:moveTo>
                    <a:pt x="820" y="1"/>
                  </a:moveTo>
                  <a:cubicBezTo>
                    <a:pt x="795" y="1"/>
                    <a:pt x="770" y="12"/>
                    <a:pt x="751" y="35"/>
                  </a:cubicBezTo>
                  <a:lnTo>
                    <a:pt x="529" y="269"/>
                  </a:lnTo>
                  <a:cubicBezTo>
                    <a:pt x="504" y="294"/>
                    <a:pt x="480" y="306"/>
                    <a:pt x="455" y="306"/>
                  </a:cubicBezTo>
                  <a:lnTo>
                    <a:pt x="122" y="257"/>
                  </a:lnTo>
                  <a:cubicBezTo>
                    <a:pt x="116" y="256"/>
                    <a:pt x="111" y="256"/>
                    <a:pt x="105" y="256"/>
                  </a:cubicBezTo>
                  <a:cubicBezTo>
                    <a:pt x="41" y="256"/>
                    <a:pt x="1" y="323"/>
                    <a:pt x="35" y="380"/>
                  </a:cubicBezTo>
                  <a:lnTo>
                    <a:pt x="196" y="677"/>
                  </a:lnTo>
                  <a:cubicBezTo>
                    <a:pt x="208" y="701"/>
                    <a:pt x="208" y="726"/>
                    <a:pt x="196" y="751"/>
                  </a:cubicBezTo>
                  <a:lnTo>
                    <a:pt x="48" y="1047"/>
                  </a:lnTo>
                  <a:cubicBezTo>
                    <a:pt x="25" y="1104"/>
                    <a:pt x="65" y="1172"/>
                    <a:pt x="130" y="1172"/>
                  </a:cubicBezTo>
                  <a:cubicBezTo>
                    <a:pt x="135" y="1172"/>
                    <a:pt x="141" y="1171"/>
                    <a:pt x="146" y="1170"/>
                  </a:cubicBezTo>
                  <a:lnTo>
                    <a:pt x="467" y="1109"/>
                  </a:lnTo>
                  <a:cubicBezTo>
                    <a:pt x="474" y="1105"/>
                    <a:pt x="482" y="1104"/>
                    <a:pt x="489" y="1104"/>
                  </a:cubicBezTo>
                  <a:cubicBezTo>
                    <a:pt x="506" y="1104"/>
                    <a:pt x="524" y="1112"/>
                    <a:pt x="541" y="1121"/>
                  </a:cubicBezTo>
                  <a:lnTo>
                    <a:pt x="776" y="1356"/>
                  </a:lnTo>
                  <a:cubicBezTo>
                    <a:pt x="793" y="1377"/>
                    <a:pt x="817" y="1387"/>
                    <a:pt x="840" y="1387"/>
                  </a:cubicBezTo>
                  <a:cubicBezTo>
                    <a:pt x="884" y="1387"/>
                    <a:pt x="928" y="1354"/>
                    <a:pt x="936" y="1306"/>
                  </a:cubicBezTo>
                  <a:lnTo>
                    <a:pt x="973" y="973"/>
                  </a:lnTo>
                  <a:cubicBezTo>
                    <a:pt x="973" y="948"/>
                    <a:pt x="986" y="924"/>
                    <a:pt x="1010" y="911"/>
                  </a:cubicBezTo>
                  <a:lnTo>
                    <a:pt x="1307" y="751"/>
                  </a:lnTo>
                  <a:cubicBezTo>
                    <a:pt x="1368" y="726"/>
                    <a:pt x="1368" y="627"/>
                    <a:pt x="1307" y="603"/>
                  </a:cubicBezTo>
                  <a:lnTo>
                    <a:pt x="1010" y="467"/>
                  </a:lnTo>
                  <a:cubicBezTo>
                    <a:pt x="986" y="455"/>
                    <a:pt x="961" y="430"/>
                    <a:pt x="961" y="405"/>
                  </a:cubicBezTo>
                  <a:lnTo>
                    <a:pt x="899" y="84"/>
                  </a:lnTo>
                  <a:cubicBezTo>
                    <a:pt x="899" y="30"/>
                    <a:pt x="861" y="1"/>
                    <a:pt x="8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46"/>
            <p:cNvSpPr/>
            <p:nvPr/>
          </p:nvSpPr>
          <p:spPr>
            <a:xfrm>
              <a:off x="6944875" y="2583050"/>
              <a:ext cx="156500" cy="199250"/>
            </a:xfrm>
            <a:custGeom>
              <a:avLst/>
              <a:gdLst/>
              <a:ahLst/>
              <a:cxnLst/>
              <a:rect l="l" t="t" r="r" b="b"/>
              <a:pathLst>
                <a:path w="6260" h="7970" extrusionOk="0">
                  <a:moveTo>
                    <a:pt x="4744" y="1"/>
                  </a:moveTo>
                  <a:cubicBezTo>
                    <a:pt x="4217" y="1"/>
                    <a:pt x="3695" y="26"/>
                    <a:pt x="3173" y="72"/>
                  </a:cubicBezTo>
                  <a:cubicBezTo>
                    <a:pt x="2988" y="331"/>
                    <a:pt x="2815" y="591"/>
                    <a:pt x="2655" y="862"/>
                  </a:cubicBezTo>
                  <a:cubicBezTo>
                    <a:pt x="2260" y="1541"/>
                    <a:pt x="1914" y="2245"/>
                    <a:pt x="1593" y="2961"/>
                  </a:cubicBezTo>
                  <a:cubicBezTo>
                    <a:pt x="1285" y="3627"/>
                    <a:pt x="1001" y="4318"/>
                    <a:pt x="754" y="5010"/>
                  </a:cubicBezTo>
                  <a:cubicBezTo>
                    <a:pt x="482" y="5763"/>
                    <a:pt x="273" y="6528"/>
                    <a:pt x="100" y="7306"/>
                  </a:cubicBezTo>
                  <a:cubicBezTo>
                    <a:pt x="63" y="7503"/>
                    <a:pt x="26" y="7713"/>
                    <a:pt x="1" y="7923"/>
                  </a:cubicBezTo>
                  <a:cubicBezTo>
                    <a:pt x="487" y="7953"/>
                    <a:pt x="973" y="7969"/>
                    <a:pt x="1461" y="7969"/>
                  </a:cubicBezTo>
                  <a:cubicBezTo>
                    <a:pt x="1780" y="7969"/>
                    <a:pt x="2099" y="7962"/>
                    <a:pt x="2420" y="7948"/>
                  </a:cubicBezTo>
                  <a:cubicBezTo>
                    <a:pt x="2494" y="7540"/>
                    <a:pt x="2581" y="7121"/>
                    <a:pt x="2680" y="6713"/>
                  </a:cubicBezTo>
                  <a:cubicBezTo>
                    <a:pt x="3050" y="5244"/>
                    <a:pt x="3630" y="3837"/>
                    <a:pt x="4395" y="2529"/>
                  </a:cubicBezTo>
                  <a:cubicBezTo>
                    <a:pt x="4902" y="1640"/>
                    <a:pt x="5531" y="825"/>
                    <a:pt x="6259" y="109"/>
                  </a:cubicBezTo>
                  <a:cubicBezTo>
                    <a:pt x="5951" y="60"/>
                    <a:pt x="5630" y="35"/>
                    <a:pt x="5297" y="10"/>
                  </a:cubicBezTo>
                  <a:cubicBezTo>
                    <a:pt x="5112" y="4"/>
                    <a:pt x="4927" y="1"/>
                    <a:pt x="47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46"/>
            <p:cNvSpPr/>
            <p:nvPr/>
          </p:nvSpPr>
          <p:spPr>
            <a:xfrm>
              <a:off x="6580750" y="2589475"/>
              <a:ext cx="32425" cy="45375"/>
            </a:xfrm>
            <a:custGeom>
              <a:avLst/>
              <a:gdLst/>
              <a:ahLst/>
              <a:cxnLst/>
              <a:rect l="l" t="t" r="r" b="b"/>
              <a:pathLst>
                <a:path w="1297" h="1815" extrusionOk="0">
                  <a:moveTo>
                    <a:pt x="1062" y="0"/>
                  </a:moveTo>
                  <a:lnTo>
                    <a:pt x="716" y="148"/>
                  </a:lnTo>
                  <a:cubicBezTo>
                    <a:pt x="124" y="371"/>
                    <a:pt x="0" y="1148"/>
                    <a:pt x="494" y="1543"/>
                  </a:cubicBezTo>
                  <a:cubicBezTo>
                    <a:pt x="617" y="1642"/>
                    <a:pt x="741" y="1728"/>
                    <a:pt x="864" y="1815"/>
                  </a:cubicBezTo>
                  <a:cubicBezTo>
                    <a:pt x="1222" y="1284"/>
                    <a:pt x="1296" y="605"/>
                    <a:pt x="1062" y="0"/>
                  </a:cubicBezTo>
                  <a:close/>
                </a:path>
              </a:pathLst>
            </a:custGeom>
            <a:solidFill>
              <a:srgbClr val="771E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46"/>
            <p:cNvSpPr/>
            <p:nvPr/>
          </p:nvSpPr>
          <p:spPr>
            <a:xfrm>
              <a:off x="7061225" y="2672475"/>
              <a:ext cx="54950" cy="146300"/>
            </a:xfrm>
            <a:custGeom>
              <a:avLst/>
              <a:gdLst/>
              <a:ahLst/>
              <a:cxnLst/>
              <a:rect l="l" t="t" r="r" b="b"/>
              <a:pathLst>
                <a:path w="2198" h="5852" fill="none" extrusionOk="0">
                  <a:moveTo>
                    <a:pt x="2198" y="1"/>
                  </a:moveTo>
                  <a:cubicBezTo>
                    <a:pt x="2198" y="1"/>
                    <a:pt x="1" y="1754"/>
                    <a:pt x="1581" y="3692"/>
                  </a:cubicBezTo>
                  <a:lnTo>
                    <a:pt x="420" y="5852"/>
                  </a:ln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46"/>
            <p:cNvSpPr/>
            <p:nvPr/>
          </p:nvSpPr>
          <p:spPr>
            <a:xfrm>
              <a:off x="7166775" y="2736675"/>
              <a:ext cx="99700" cy="72850"/>
            </a:xfrm>
            <a:custGeom>
              <a:avLst/>
              <a:gdLst/>
              <a:ahLst/>
              <a:cxnLst/>
              <a:rect l="l" t="t" r="r" b="b"/>
              <a:pathLst>
                <a:path w="3988" h="2914" fill="none" extrusionOk="0">
                  <a:moveTo>
                    <a:pt x="0" y="2914"/>
                  </a:moveTo>
                  <a:cubicBezTo>
                    <a:pt x="0" y="2914"/>
                    <a:pt x="235" y="2457"/>
                    <a:pt x="519" y="2309"/>
                  </a:cubicBezTo>
                  <a:cubicBezTo>
                    <a:pt x="803" y="2173"/>
                    <a:pt x="3247" y="976"/>
                    <a:pt x="3987" y="0"/>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46"/>
            <p:cNvSpPr/>
            <p:nvPr/>
          </p:nvSpPr>
          <p:spPr>
            <a:xfrm>
              <a:off x="6687525" y="2695625"/>
              <a:ext cx="60500" cy="90750"/>
            </a:xfrm>
            <a:custGeom>
              <a:avLst/>
              <a:gdLst/>
              <a:ahLst/>
              <a:cxnLst/>
              <a:rect l="l" t="t" r="r" b="b"/>
              <a:pathLst>
                <a:path w="2420" h="3630" fill="none" extrusionOk="0">
                  <a:moveTo>
                    <a:pt x="0" y="3630"/>
                  </a:moveTo>
                  <a:lnTo>
                    <a:pt x="2420" y="1"/>
                  </a:ln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46"/>
            <p:cNvSpPr/>
            <p:nvPr/>
          </p:nvSpPr>
          <p:spPr>
            <a:xfrm>
              <a:off x="6765275" y="2763525"/>
              <a:ext cx="162975" cy="46000"/>
            </a:xfrm>
            <a:custGeom>
              <a:avLst/>
              <a:gdLst/>
              <a:ahLst/>
              <a:cxnLst/>
              <a:rect l="l" t="t" r="r" b="b"/>
              <a:pathLst>
                <a:path w="6519" h="1840" fill="none" extrusionOk="0">
                  <a:moveTo>
                    <a:pt x="1" y="1840"/>
                  </a:moveTo>
                  <a:lnTo>
                    <a:pt x="2112" y="0"/>
                  </a:lnTo>
                  <a:cubicBezTo>
                    <a:pt x="3544" y="395"/>
                    <a:pt x="5025" y="617"/>
                    <a:pt x="6518" y="655"/>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46"/>
            <p:cNvSpPr/>
            <p:nvPr/>
          </p:nvSpPr>
          <p:spPr>
            <a:xfrm>
              <a:off x="6607600" y="2830800"/>
              <a:ext cx="21300" cy="18850"/>
            </a:xfrm>
            <a:custGeom>
              <a:avLst/>
              <a:gdLst/>
              <a:ahLst/>
              <a:cxnLst/>
              <a:rect l="l" t="t" r="r" b="b"/>
              <a:pathLst>
                <a:path w="852" h="754" fill="none" extrusionOk="0">
                  <a:moveTo>
                    <a:pt x="568" y="0"/>
                  </a:moveTo>
                  <a:cubicBezTo>
                    <a:pt x="0" y="87"/>
                    <a:pt x="99" y="753"/>
                    <a:pt x="99" y="753"/>
                  </a:cubicBezTo>
                  <a:lnTo>
                    <a:pt x="852" y="753"/>
                  </a:ln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46"/>
            <p:cNvSpPr/>
            <p:nvPr/>
          </p:nvSpPr>
          <p:spPr>
            <a:xfrm>
              <a:off x="6805100" y="2840050"/>
              <a:ext cx="20075" cy="9600"/>
            </a:xfrm>
            <a:custGeom>
              <a:avLst/>
              <a:gdLst/>
              <a:ahLst/>
              <a:cxnLst/>
              <a:rect l="l" t="t" r="r" b="b"/>
              <a:pathLst>
                <a:path w="803" h="384" fill="none" extrusionOk="0">
                  <a:moveTo>
                    <a:pt x="420" y="1"/>
                  </a:moveTo>
                  <a:cubicBezTo>
                    <a:pt x="0" y="62"/>
                    <a:pt x="136" y="383"/>
                    <a:pt x="136" y="383"/>
                  </a:cubicBezTo>
                  <a:lnTo>
                    <a:pt x="803" y="383"/>
                  </a:ln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46"/>
            <p:cNvSpPr/>
            <p:nvPr/>
          </p:nvSpPr>
          <p:spPr>
            <a:xfrm>
              <a:off x="7011225" y="2839750"/>
              <a:ext cx="26875" cy="9900"/>
            </a:xfrm>
            <a:custGeom>
              <a:avLst/>
              <a:gdLst/>
              <a:ahLst/>
              <a:cxnLst/>
              <a:rect l="l" t="t" r="r" b="b"/>
              <a:pathLst>
                <a:path w="1075" h="396" fill="none" extrusionOk="0">
                  <a:moveTo>
                    <a:pt x="495" y="13"/>
                  </a:moveTo>
                  <a:cubicBezTo>
                    <a:pt x="495" y="13"/>
                    <a:pt x="38" y="0"/>
                    <a:pt x="1" y="395"/>
                  </a:cubicBezTo>
                  <a:lnTo>
                    <a:pt x="1075" y="395"/>
                  </a:ln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46"/>
            <p:cNvSpPr/>
            <p:nvPr/>
          </p:nvSpPr>
          <p:spPr>
            <a:xfrm>
              <a:off x="7172950" y="2840050"/>
              <a:ext cx="34875" cy="9600"/>
            </a:xfrm>
            <a:custGeom>
              <a:avLst/>
              <a:gdLst/>
              <a:ahLst/>
              <a:cxnLst/>
              <a:rect l="l" t="t" r="r" b="b"/>
              <a:pathLst>
                <a:path w="1395" h="384" fill="none" extrusionOk="0">
                  <a:moveTo>
                    <a:pt x="370" y="1"/>
                  </a:moveTo>
                  <a:cubicBezTo>
                    <a:pt x="173" y="13"/>
                    <a:pt x="0" y="173"/>
                    <a:pt x="13" y="383"/>
                  </a:cubicBezTo>
                  <a:lnTo>
                    <a:pt x="1395" y="383"/>
                  </a:ln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46"/>
            <p:cNvSpPr/>
            <p:nvPr/>
          </p:nvSpPr>
          <p:spPr>
            <a:xfrm>
              <a:off x="6717750" y="2533000"/>
              <a:ext cx="24725" cy="12375"/>
            </a:xfrm>
            <a:custGeom>
              <a:avLst/>
              <a:gdLst/>
              <a:ahLst/>
              <a:cxnLst/>
              <a:rect l="l" t="t" r="r" b="b"/>
              <a:pathLst>
                <a:path w="989" h="495" fill="none" extrusionOk="0">
                  <a:moveTo>
                    <a:pt x="988" y="494"/>
                  </a:moveTo>
                  <a:cubicBezTo>
                    <a:pt x="988" y="494"/>
                    <a:pt x="618" y="0"/>
                    <a:pt x="1" y="494"/>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46"/>
            <p:cNvSpPr/>
            <p:nvPr/>
          </p:nvSpPr>
          <p:spPr>
            <a:xfrm>
              <a:off x="6731650" y="2586250"/>
              <a:ext cx="170975" cy="106675"/>
            </a:xfrm>
            <a:custGeom>
              <a:avLst/>
              <a:gdLst/>
              <a:ahLst/>
              <a:cxnLst/>
              <a:rect l="l" t="t" r="r" b="b"/>
              <a:pathLst>
                <a:path w="6839" h="4267" extrusionOk="0">
                  <a:moveTo>
                    <a:pt x="6451" y="0"/>
                  </a:moveTo>
                  <a:cubicBezTo>
                    <a:pt x="6399" y="0"/>
                    <a:pt x="6345" y="14"/>
                    <a:pt x="6296" y="43"/>
                  </a:cubicBezTo>
                  <a:lnTo>
                    <a:pt x="185" y="3709"/>
                  </a:lnTo>
                  <a:cubicBezTo>
                    <a:pt x="50" y="3795"/>
                    <a:pt x="0" y="3968"/>
                    <a:pt x="74" y="4104"/>
                  </a:cubicBezTo>
                  <a:cubicBezTo>
                    <a:pt x="125" y="4206"/>
                    <a:pt x="235" y="4267"/>
                    <a:pt x="346" y="4267"/>
                  </a:cubicBezTo>
                  <a:cubicBezTo>
                    <a:pt x="397" y="4267"/>
                    <a:pt x="448" y="4254"/>
                    <a:pt x="494" y="4227"/>
                  </a:cubicBezTo>
                  <a:lnTo>
                    <a:pt x="6654" y="660"/>
                  </a:lnTo>
                  <a:cubicBezTo>
                    <a:pt x="6789" y="586"/>
                    <a:pt x="6839" y="401"/>
                    <a:pt x="6765" y="265"/>
                  </a:cubicBezTo>
                  <a:lnTo>
                    <a:pt x="6715" y="154"/>
                  </a:lnTo>
                  <a:cubicBezTo>
                    <a:pt x="6658" y="55"/>
                    <a:pt x="6556" y="0"/>
                    <a:pt x="64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46"/>
            <p:cNvSpPr/>
            <p:nvPr/>
          </p:nvSpPr>
          <p:spPr>
            <a:xfrm>
              <a:off x="6760950" y="2470050"/>
              <a:ext cx="31825" cy="32425"/>
            </a:xfrm>
            <a:custGeom>
              <a:avLst/>
              <a:gdLst/>
              <a:ahLst/>
              <a:cxnLst/>
              <a:rect l="l" t="t" r="r" b="b"/>
              <a:pathLst>
                <a:path w="1273" h="1297" fill="none" extrusionOk="0">
                  <a:moveTo>
                    <a:pt x="1" y="0"/>
                  </a:moveTo>
                  <a:cubicBezTo>
                    <a:pt x="1" y="0"/>
                    <a:pt x="680" y="222"/>
                    <a:pt x="470" y="1296"/>
                  </a:cubicBezTo>
                  <a:cubicBezTo>
                    <a:pt x="470" y="1296"/>
                    <a:pt x="803" y="506"/>
                    <a:pt x="1272" y="457"/>
                  </a:cubicBezTo>
                </a:path>
              </a:pathLst>
            </a:custGeom>
            <a:noFill/>
            <a:ln w="4000" cap="rnd" cmpd="sng">
              <a:solidFill>
                <a:srgbClr val="F7904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46"/>
            <p:cNvSpPr/>
            <p:nvPr/>
          </p:nvSpPr>
          <p:spPr>
            <a:xfrm>
              <a:off x="6415650" y="1489625"/>
              <a:ext cx="170050" cy="53100"/>
            </a:xfrm>
            <a:custGeom>
              <a:avLst/>
              <a:gdLst/>
              <a:ahLst/>
              <a:cxnLst/>
              <a:rect l="l" t="t" r="r" b="b"/>
              <a:pathLst>
                <a:path w="6802" h="2124" extrusionOk="0">
                  <a:moveTo>
                    <a:pt x="543" y="1"/>
                  </a:moveTo>
                  <a:cubicBezTo>
                    <a:pt x="444" y="13"/>
                    <a:pt x="370" y="87"/>
                    <a:pt x="358" y="186"/>
                  </a:cubicBezTo>
                  <a:lnTo>
                    <a:pt x="25" y="1803"/>
                  </a:lnTo>
                  <a:cubicBezTo>
                    <a:pt x="0" y="1963"/>
                    <a:pt x="87" y="2124"/>
                    <a:pt x="210" y="2124"/>
                  </a:cubicBezTo>
                  <a:lnTo>
                    <a:pt x="6259" y="2124"/>
                  </a:lnTo>
                  <a:cubicBezTo>
                    <a:pt x="6357" y="2111"/>
                    <a:pt x="6431" y="2025"/>
                    <a:pt x="6444" y="1926"/>
                  </a:cubicBezTo>
                  <a:lnTo>
                    <a:pt x="6765" y="321"/>
                  </a:lnTo>
                  <a:cubicBezTo>
                    <a:pt x="6802" y="161"/>
                    <a:pt x="6715" y="1"/>
                    <a:pt x="6579" y="1"/>
                  </a:cubicBezTo>
                  <a:close/>
                </a:path>
              </a:pathLst>
            </a:custGeom>
            <a:solidFill>
              <a:srgbClr val="FFF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46"/>
            <p:cNvSpPr/>
            <p:nvPr/>
          </p:nvSpPr>
          <p:spPr>
            <a:xfrm>
              <a:off x="5468850" y="1322675"/>
              <a:ext cx="205250" cy="252150"/>
            </a:xfrm>
            <a:custGeom>
              <a:avLst/>
              <a:gdLst/>
              <a:ahLst/>
              <a:cxnLst/>
              <a:rect l="l" t="t" r="r" b="b"/>
              <a:pathLst>
                <a:path w="8210" h="10086" extrusionOk="0">
                  <a:moveTo>
                    <a:pt x="8210" y="0"/>
                  </a:moveTo>
                  <a:cubicBezTo>
                    <a:pt x="8209" y="1"/>
                    <a:pt x="5531" y="766"/>
                    <a:pt x="4099" y="2679"/>
                  </a:cubicBezTo>
                  <a:cubicBezTo>
                    <a:pt x="2667" y="4592"/>
                    <a:pt x="198" y="8505"/>
                    <a:pt x="1" y="10085"/>
                  </a:cubicBezTo>
                  <a:lnTo>
                    <a:pt x="5494" y="10085"/>
                  </a:lnTo>
                  <a:lnTo>
                    <a:pt x="8210" y="0"/>
                  </a:ln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46"/>
            <p:cNvSpPr/>
            <p:nvPr/>
          </p:nvSpPr>
          <p:spPr>
            <a:xfrm>
              <a:off x="5468850" y="1541475"/>
              <a:ext cx="146300" cy="33350"/>
            </a:xfrm>
            <a:custGeom>
              <a:avLst/>
              <a:gdLst/>
              <a:ahLst/>
              <a:cxnLst/>
              <a:rect l="l" t="t" r="r" b="b"/>
              <a:pathLst>
                <a:path w="5852" h="1334" extrusionOk="0">
                  <a:moveTo>
                    <a:pt x="421" y="0"/>
                  </a:moveTo>
                  <a:cubicBezTo>
                    <a:pt x="223" y="432"/>
                    <a:pt x="75" y="877"/>
                    <a:pt x="1" y="1333"/>
                  </a:cubicBezTo>
                  <a:lnTo>
                    <a:pt x="5494" y="1333"/>
                  </a:lnTo>
                  <a:lnTo>
                    <a:pt x="5852" y="0"/>
                  </a:lnTo>
                  <a:close/>
                </a:path>
              </a:pathLst>
            </a:custGeom>
            <a:solidFill>
              <a:srgbClr val="FD76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46"/>
            <p:cNvSpPr/>
            <p:nvPr/>
          </p:nvSpPr>
          <p:spPr>
            <a:xfrm>
              <a:off x="5629325" y="1069000"/>
              <a:ext cx="242900" cy="237950"/>
            </a:xfrm>
            <a:custGeom>
              <a:avLst/>
              <a:gdLst/>
              <a:ahLst/>
              <a:cxnLst/>
              <a:rect l="l" t="t" r="r" b="b"/>
              <a:pathLst>
                <a:path w="9716" h="9518" extrusionOk="0">
                  <a:moveTo>
                    <a:pt x="5049" y="0"/>
                  </a:moveTo>
                  <a:cubicBezTo>
                    <a:pt x="4517" y="0"/>
                    <a:pt x="4041" y="125"/>
                    <a:pt x="3630" y="346"/>
                  </a:cubicBezTo>
                  <a:cubicBezTo>
                    <a:pt x="3580" y="383"/>
                    <a:pt x="3531" y="408"/>
                    <a:pt x="3494" y="420"/>
                  </a:cubicBezTo>
                  <a:cubicBezTo>
                    <a:pt x="3358" y="495"/>
                    <a:pt x="3235" y="569"/>
                    <a:pt x="3124" y="655"/>
                  </a:cubicBezTo>
                  <a:cubicBezTo>
                    <a:pt x="2729" y="914"/>
                    <a:pt x="2383" y="1235"/>
                    <a:pt x="2075" y="1593"/>
                  </a:cubicBezTo>
                  <a:cubicBezTo>
                    <a:pt x="1877" y="1828"/>
                    <a:pt x="1717" y="2099"/>
                    <a:pt x="1519" y="2334"/>
                  </a:cubicBezTo>
                  <a:cubicBezTo>
                    <a:pt x="1445" y="2433"/>
                    <a:pt x="1383" y="2544"/>
                    <a:pt x="1334" y="2655"/>
                  </a:cubicBezTo>
                  <a:cubicBezTo>
                    <a:pt x="1149" y="3111"/>
                    <a:pt x="1050" y="3605"/>
                    <a:pt x="1050" y="4099"/>
                  </a:cubicBezTo>
                  <a:cubicBezTo>
                    <a:pt x="1050" y="4111"/>
                    <a:pt x="1050" y="4111"/>
                    <a:pt x="1050" y="4124"/>
                  </a:cubicBezTo>
                  <a:cubicBezTo>
                    <a:pt x="1025" y="4766"/>
                    <a:pt x="1062" y="5420"/>
                    <a:pt x="877" y="6037"/>
                  </a:cubicBezTo>
                  <a:cubicBezTo>
                    <a:pt x="655" y="6753"/>
                    <a:pt x="13" y="7358"/>
                    <a:pt x="13" y="8098"/>
                  </a:cubicBezTo>
                  <a:cubicBezTo>
                    <a:pt x="1" y="8913"/>
                    <a:pt x="667" y="9518"/>
                    <a:pt x="667" y="9518"/>
                  </a:cubicBezTo>
                  <a:cubicBezTo>
                    <a:pt x="667" y="9518"/>
                    <a:pt x="1013" y="9320"/>
                    <a:pt x="1470" y="9061"/>
                  </a:cubicBezTo>
                  <a:cubicBezTo>
                    <a:pt x="1568" y="9012"/>
                    <a:pt x="1618" y="8901"/>
                    <a:pt x="1630" y="8802"/>
                  </a:cubicBezTo>
                  <a:lnTo>
                    <a:pt x="1630" y="7913"/>
                  </a:lnTo>
                  <a:lnTo>
                    <a:pt x="2050" y="8481"/>
                  </a:lnTo>
                  <a:cubicBezTo>
                    <a:pt x="2111" y="8560"/>
                    <a:pt x="2209" y="8601"/>
                    <a:pt x="2305" y="8601"/>
                  </a:cubicBezTo>
                  <a:cubicBezTo>
                    <a:pt x="2345" y="8601"/>
                    <a:pt x="2384" y="8594"/>
                    <a:pt x="2420" y="8580"/>
                  </a:cubicBezTo>
                  <a:cubicBezTo>
                    <a:pt x="3062" y="8271"/>
                    <a:pt x="3729" y="7987"/>
                    <a:pt x="4161" y="7926"/>
                  </a:cubicBezTo>
                  <a:cubicBezTo>
                    <a:pt x="4420" y="7889"/>
                    <a:pt x="4691" y="7864"/>
                    <a:pt x="4951" y="7864"/>
                  </a:cubicBezTo>
                  <a:cubicBezTo>
                    <a:pt x="5123" y="7864"/>
                    <a:pt x="5296" y="7889"/>
                    <a:pt x="5457" y="7950"/>
                  </a:cubicBezTo>
                  <a:cubicBezTo>
                    <a:pt x="5639" y="7998"/>
                    <a:pt x="5820" y="8016"/>
                    <a:pt x="6002" y="8016"/>
                  </a:cubicBezTo>
                  <a:cubicBezTo>
                    <a:pt x="6055" y="8016"/>
                    <a:pt x="6108" y="8015"/>
                    <a:pt x="6160" y="8012"/>
                  </a:cubicBezTo>
                  <a:cubicBezTo>
                    <a:pt x="6350" y="8012"/>
                    <a:pt x="6550" y="8017"/>
                    <a:pt x="6743" y="8017"/>
                  </a:cubicBezTo>
                  <a:cubicBezTo>
                    <a:pt x="6839" y="8017"/>
                    <a:pt x="6934" y="8016"/>
                    <a:pt x="7024" y="8012"/>
                  </a:cubicBezTo>
                  <a:cubicBezTo>
                    <a:pt x="7296" y="8012"/>
                    <a:pt x="7568" y="8000"/>
                    <a:pt x="7839" y="7975"/>
                  </a:cubicBezTo>
                  <a:cubicBezTo>
                    <a:pt x="8481" y="7913"/>
                    <a:pt x="9111" y="7765"/>
                    <a:pt x="9715" y="7531"/>
                  </a:cubicBezTo>
                  <a:cubicBezTo>
                    <a:pt x="9641" y="7419"/>
                    <a:pt x="9555" y="7321"/>
                    <a:pt x="9469" y="7234"/>
                  </a:cubicBezTo>
                  <a:cubicBezTo>
                    <a:pt x="8851" y="6580"/>
                    <a:pt x="8456" y="5568"/>
                    <a:pt x="8234" y="4543"/>
                  </a:cubicBezTo>
                  <a:cubicBezTo>
                    <a:pt x="8259" y="4482"/>
                    <a:pt x="8284" y="4395"/>
                    <a:pt x="8296" y="4321"/>
                  </a:cubicBezTo>
                  <a:cubicBezTo>
                    <a:pt x="8543" y="3383"/>
                    <a:pt x="8395" y="2395"/>
                    <a:pt x="7901" y="1568"/>
                  </a:cubicBezTo>
                  <a:cubicBezTo>
                    <a:pt x="7889" y="1087"/>
                    <a:pt x="7148" y="704"/>
                    <a:pt x="7148" y="704"/>
                  </a:cubicBezTo>
                  <a:cubicBezTo>
                    <a:pt x="6815" y="433"/>
                    <a:pt x="6420" y="223"/>
                    <a:pt x="6000" y="124"/>
                  </a:cubicBezTo>
                  <a:cubicBezTo>
                    <a:pt x="5666" y="40"/>
                    <a:pt x="5349" y="0"/>
                    <a:pt x="5049" y="0"/>
                  </a:cubicBezTo>
                  <a:close/>
                </a:path>
              </a:pathLst>
            </a:custGeom>
            <a:solidFill>
              <a:srgbClr val="8A6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46"/>
            <p:cNvSpPr/>
            <p:nvPr/>
          </p:nvSpPr>
          <p:spPr>
            <a:xfrm>
              <a:off x="5704625" y="1099450"/>
              <a:ext cx="141825" cy="320150"/>
            </a:xfrm>
            <a:custGeom>
              <a:avLst/>
              <a:gdLst/>
              <a:ahLst/>
              <a:cxnLst/>
              <a:rect l="l" t="t" r="r" b="b"/>
              <a:pathLst>
                <a:path w="5673" h="12806" extrusionOk="0">
                  <a:moveTo>
                    <a:pt x="3775" y="1"/>
                  </a:moveTo>
                  <a:cubicBezTo>
                    <a:pt x="774" y="1"/>
                    <a:pt x="1198" y="3943"/>
                    <a:pt x="1198" y="3943"/>
                  </a:cubicBezTo>
                  <a:lnTo>
                    <a:pt x="1235" y="6646"/>
                  </a:lnTo>
                  <a:cubicBezTo>
                    <a:pt x="1235" y="7041"/>
                    <a:pt x="1136" y="7744"/>
                    <a:pt x="840" y="8004"/>
                  </a:cubicBezTo>
                  <a:lnTo>
                    <a:pt x="1" y="8880"/>
                  </a:lnTo>
                  <a:lnTo>
                    <a:pt x="3469" y="12805"/>
                  </a:lnTo>
                  <a:lnTo>
                    <a:pt x="4568" y="9115"/>
                  </a:lnTo>
                  <a:cubicBezTo>
                    <a:pt x="4037" y="8633"/>
                    <a:pt x="3963" y="7374"/>
                    <a:pt x="3877" y="6658"/>
                  </a:cubicBezTo>
                  <a:lnTo>
                    <a:pt x="3753" y="5523"/>
                  </a:lnTo>
                  <a:lnTo>
                    <a:pt x="3753" y="5523"/>
                  </a:lnTo>
                  <a:lnTo>
                    <a:pt x="4457" y="5782"/>
                  </a:lnTo>
                  <a:cubicBezTo>
                    <a:pt x="4561" y="5820"/>
                    <a:pt x="4665" y="5838"/>
                    <a:pt x="4767" y="5838"/>
                  </a:cubicBezTo>
                  <a:cubicBezTo>
                    <a:pt x="5255" y="5838"/>
                    <a:pt x="5673" y="5427"/>
                    <a:pt x="5642" y="4905"/>
                  </a:cubicBezTo>
                  <a:lnTo>
                    <a:pt x="5358" y="758"/>
                  </a:lnTo>
                  <a:cubicBezTo>
                    <a:pt x="5333" y="462"/>
                    <a:pt x="5123" y="215"/>
                    <a:pt x="4839" y="141"/>
                  </a:cubicBezTo>
                  <a:cubicBezTo>
                    <a:pt x="4444" y="44"/>
                    <a:pt x="4090" y="1"/>
                    <a:pt x="3775"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46"/>
            <p:cNvSpPr/>
            <p:nvPr/>
          </p:nvSpPr>
          <p:spPr>
            <a:xfrm>
              <a:off x="5678700" y="1068675"/>
              <a:ext cx="161125" cy="88000"/>
            </a:xfrm>
            <a:custGeom>
              <a:avLst/>
              <a:gdLst/>
              <a:ahLst/>
              <a:cxnLst/>
              <a:rect l="l" t="t" r="r" b="b"/>
              <a:pathLst>
                <a:path w="6445" h="3520" extrusionOk="0">
                  <a:moveTo>
                    <a:pt x="3340" y="1"/>
                  </a:moveTo>
                  <a:cubicBezTo>
                    <a:pt x="3193" y="1"/>
                    <a:pt x="3039" y="5"/>
                    <a:pt x="2877" y="14"/>
                  </a:cubicBezTo>
                  <a:cubicBezTo>
                    <a:pt x="1" y="174"/>
                    <a:pt x="1075" y="3112"/>
                    <a:pt x="2210" y="3519"/>
                  </a:cubicBezTo>
                  <a:cubicBezTo>
                    <a:pt x="2210" y="3519"/>
                    <a:pt x="4531" y="3260"/>
                    <a:pt x="5914" y="2125"/>
                  </a:cubicBezTo>
                  <a:cubicBezTo>
                    <a:pt x="6247" y="2606"/>
                    <a:pt x="6444" y="2680"/>
                    <a:pt x="6444" y="2680"/>
                  </a:cubicBezTo>
                  <a:lnTo>
                    <a:pt x="6370" y="1680"/>
                  </a:lnTo>
                  <a:cubicBezTo>
                    <a:pt x="6370" y="1680"/>
                    <a:pt x="6281" y="1"/>
                    <a:pt x="3340" y="1"/>
                  </a:cubicBezTo>
                  <a:close/>
                </a:path>
              </a:pathLst>
            </a:custGeom>
            <a:solidFill>
              <a:srgbClr val="8A6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46"/>
            <p:cNvSpPr/>
            <p:nvPr/>
          </p:nvSpPr>
          <p:spPr>
            <a:xfrm>
              <a:off x="5775300" y="1223625"/>
              <a:ext cx="25625" cy="38275"/>
            </a:xfrm>
            <a:custGeom>
              <a:avLst/>
              <a:gdLst/>
              <a:ahLst/>
              <a:cxnLst/>
              <a:rect l="l" t="t" r="r" b="b"/>
              <a:pathLst>
                <a:path w="1025" h="1531" extrusionOk="0">
                  <a:moveTo>
                    <a:pt x="87" y="0"/>
                  </a:moveTo>
                  <a:cubicBezTo>
                    <a:pt x="0" y="667"/>
                    <a:pt x="395" y="1309"/>
                    <a:pt x="1025" y="1531"/>
                  </a:cubicBezTo>
                  <a:lnTo>
                    <a:pt x="914" y="556"/>
                  </a:lnTo>
                  <a:lnTo>
                    <a:pt x="87" y="0"/>
                  </a:lnTo>
                  <a:close/>
                </a:path>
              </a:pathLst>
            </a:custGeom>
            <a:solidFill>
              <a:srgbClr val="FD76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46"/>
            <p:cNvSpPr/>
            <p:nvPr/>
          </p:nvSpPr>
          <p:spPr>
            <a:xfrm>
              <a:off x="5711100" y="1154150"/>
              <a:ext cx="46950" cy="39425"/>
            </a:xfrm>
            <a:custGeom>
              <a:avLst/>
              <a:gdLst/>
              <a:ahLst/>
              <a:cxnLst/>
              <a:rect l="l" t="t" r="r" b="b"/>
              <a:pathLst>
                <a:path w="1878" h="1577" extrusionOk="0">
                  <a:moveTo>
                    <a:pt x="996" y="1"/>
                  </a:moveTo>
                  <a:cubicBezTo>
                    <a:pt x="416" y="1"/>
                    <a:pt x="0" y="643"/>
                    <a:pt x="322" y="1187"/>
                  </a:cubicBezTo>
                  <a:cubicBezTo>
                    <a:pt x="479" y="1452"/>
                    <a:pt x="742" y="1577"/>
                    <a:pt x="1003" y="1577"/>
                  </a:cubicBezTo>
                  <a:cubicBezTo>
                    <a:pt x="1338" y="1577"/>
                    <a:pt x="1669" y="1371"/>
                    <a:pt x="1766" y="989"/>
                  </a:cubicBezTo>
                  <a:cubicBezTo>
                    <a:pt x="1877" y="569"/>
                    <a:pt x="1618" y="137"/>
                    <a:pt x="1198" y="26"/>
                  </a:cubicBezTo>
                  <a:cubicBezTo>
                    <a:pt x="1129" y="9"/>
                    <a:pt x="1061" y="1"/>
                    <a:pt x="996"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46"/>
            <p:cNvSpPr/>
            <p:nvPr/>
          </p:nvSpPr>
          <p:spPr>
            <a:xfrm>
              <a:off x="5725300" y="1160050"/>
              <a:ext cx="17300" cy="17600"/>
            </a:xfrm>
            <a:custGeom>
              <a:avLst/>
              <a:gdLst/>
              <a:ahLst/>
              <a:cxnLst/>
              <a:rect l="l" t="t" r="r" b="b"/>
              <a:pathLst>
                <a:path w="692" h="704" fill="none" extrusionOk="0">
                  <a:moveTo>
                    <a:pt x="692" y="173"/>
                  </a:moveTo>
                  <a:cubicBezTo>
                    <a:pt x="692" y="173"/>
                    <a:pt x="1" y="0"/>
                    <a:pt x="13" y="704"/>
                  </a:cubicBezTo>
                </a:path>
              </a:pathLst>
            </a:custGeom>
            <a:noFill/>
            <a:ln w="2475" cap="rnd" cmpd="sng">
              <a:solidFill>
                <a:srgbClr val="E672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46"/>
            <p:cNvSpPr/>
            <p:nvPr/>
          </p:nvSpPr>
          <p:spPr>
            <a:xfrm>
              <a:off x="5731775" y="1166225"/>
              <a:ext cx="11150" cy="17000"/>
            </a:xfrm>
            <a:custGeom>
              <a:avLst/>
              <a:gdLst/>
              <a:ahLst/>
              <a:cxnLst/>
              <a:rect l="l" t="t" r="r" b="b"/>
              <a:pathLst>
                <a:path w="446" h="680" fill="none" extrusionOk="0">
                  <a:moveTo>
                    <a:pt x="1" y="0"/>
                  </a:moveTo>
                  <a:cubicBezTo>
                    <a:pt x="1" y="0"/>
                    <a:pt x="26" y="617"/>
                    <a:pt x="445" y="679"/>
                  </a:cubicBezTo>
                </a:path>
              </a:pathLst>
            </a:custGeom>
            <a:noFill/>
            <a:ln w="2475" cap="rnd" cmpd="sng">
              <a:solidFill>
                <a:srgbClr val="E672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46"/>
            <p:cNvSpPr/>
            <p:nvPr/>
          </p:nvSpPr>
          <p:spPr>
            <a:xfrm>
              <a:off x="5589525" y="1022725"/>
              <a:ext cx="136025" cy="116525"/>
            </a:xfrm>
            <a:custGeom>
              <a:avLst/>
              <a:gdLst/>
              <a:ahLst/>
              <a:cxnLst/>
              <a:rect l="l" t="t" r="r" b="b"/>
              <a:pathLst>
                <a:path w="5441" h="4661" extrusionOk="0">
                  <a:moveTo>
                    <a:pt x="3099" y="0"/>
                  </a:moveTo>
                  <a:cubicBezTo>
                    <a:pt x="1025" y="0"/>
                    <a:pt x="0" y="2518"/>
                    <a:pt x="1469" y="3975"/>
                  </a:cubicBezTo>
                  <a:cubicBezTo>
                    <a:pt x="1943" y="4449"/>
                    <a:pt x="2525" y="4660"/>
                    <a:pt x="3095" y="4660"/>
                  </a:cubicBezTo>
                  <a:cubicBezTo>
                    <a:pt x="4293" y="4660"/>
                    <a:pt x="5440" y="3726"/>
                    <a:pt x="5432" y="2321"/>
                  </a:cubicBezTo>
                  <a:cubicBezTo>
                    <a:pt x="5432" y="1037"/>
                    <a:pt x="4382" y="0"/>
                    <a:pt x="3099" y="0"/>
                  </a:cubicBezTo>
                  <a:close/>
                </a:path>
              </a:pathLst>
            </a:custGeom>
            <a:solidFill>
              <a:srgbClr val="8A6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46"/>
            <p:cNvSpPr/>
            <p:nvPr/>
          </p:nvSpPr>
          <p:spPr>
            <a:xfrm>
              <a:off x="5695425" y="1186375"/>
              <a:ext cx="58600" cy="48700"/>
            </a:xfrm>
            <a:custGeom>
              <a:avLst/>
              <a:gdLst/>
              <a:ahLst/>
              <a:cxnLst/>
              <a:rect l="l" t="t" r="r" b="b"/>
              <a:pathLst>
                <a:path w="2344" h="1948" extrusionOk="0">
                  <a:moveTo>
                    <a:pt x="1070" y="0"/>
                  </a:moveTo>
                  <a:cubicBezTo>
                    <a:pt x="615" y="0"/>
                    <a:pt x="208" y="323"/>
                    <a:pt x="122" y="786"/>
                  </a:cubicBezTo>
                  <a:cubicBezTo>
                    <a:pt x="0" y="1431"/>
                    <a:pt x="515" y="1948"/>
                    <a:pt x="1082" y="1948"/>
                  </a:cubicBezTo>
                  <a:cubicBezTo>
                    <a:pt x="1265" y="1948"/>
                    <a:pt x="1453" y="1894"/>
                    <a:pt x="1628" y="1774"/>
                  </a:cubicBezTo>
                  <a:cubicBezTo>
                    <a:pt x="2344" y="1293"/>
                    <a:pt x="2122" y="182"/>
                    <a:pt x="1270" y="21"/>
                  </a:cubicBezTo>
                  <a:cubicBezTo>
                    <a:pt x="1203" y="7"/>
                    <a:pt x="1136" y="0"/>
                    <a:pt x="10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46"/>
            <p:cNvSpPr/>
            <p:nvPr/>
          </p:nvSpPr>
          <p:spPr>
            <a:xfrm>
              <a:off x="5589525" y="1155200"/>
              <a:ext cx="80450" cy="130100"/>
            </a:xfrm>
            <a:custGeom>
              <a:avLst/>
              <a:gdLst/>
              <a:ahLst/>
              <a:cxnLst/>
              <a:rect l="l" t="t" r="r" b="b"/>
              <a:pathLst>
                <a:path w="3218" h="5204" extrusionOk="0">
                  <a:moveTo>
                    <a:pt x="3090" y="0"/>
                  </a:moveTo>
                  <a:cubicBezTo>
                    <a:pt x="3051" y="0"/>
                    <a:pt x="3017" y="22"/>
                    <a:pt x="3012" y="71"/>
                  </a:cubicBezTo>
                  <a:cubicBezTo>
                    <a:pt x="2716" y="2083"/>
                    <a:pt x="0" y="3021"/>
                    <a:pt x="297" y="5132"/>
                  </a:cubicBezTo>
                  <a:cubicBezTo>
                    <a:pt x="307" y="5182"/>
                    <a:pt x="345" y="5203"/>
                    <a:pt x="385" y="5203"/>
                  </a:cubicBezTo>
                  <a:cubicBezTo>
                    <a:pt x="445" y="5203"/>
                    <a:pt x="509" y="5156"/>
                    <a:pt x="494" y="5082"/>
                  </a:cubicBezTo>
                  <a:cubicBezTo>
                    <a:pt x="309" y="3774"/>
                    <a:pt x="1494" y="2996"/>
                    <a:pt x="2222" y="2083"/>
                  </a:cubicBezTo>
                  <a:cubicBezTo>
                    <a:pt x="2667" y="1540"/>
                    <a:pt x="3099" y="836"/>
                    <a:pt x="3210" y="132"/>
                  </a:cubicBezTo>
                  <a:cubicBezTo>
                    <a:pt x="3217" y="51"/>
                    <a:pt x="3148" y="0"/>
                    <a:pt x="3090" y="0"/>
                  </a:cubicBezTo>
                  <a:close/>
                </a:path>
              </a:pathLst>
            </a:custGeom>
            <a:solidFill>
              <a:srgbClr val="8A6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46"/>
            <p:cNvSpPr/>
            <p:nvPr/>
          </p:nvSpPr>
          <p:spPr>
            <a:xfrm>
              <a:off x="5567600" y="1312775"/>
              <a:ext cx="345975" cy="262050"/>
            </a:xfrm>
            <a:custGeom>
              <a:avLst/>
              <a:gdLst/>
              <a:ahLst/>
              <a:cxnLst/>
              <a:rect l="l" t="t" r="r" b="b"/>
              <a:pathLst>
                <a:path w="13839" h="10482" extrusionOk="0">
                  <a:moveTo>
                    <a:pt x="5817" y="1"/>
                  </a:moveTo>
                  <a:cubicBezTo>
                    <a:pt x="5816" y="1"/>
                    <a:pt x="5815" y="1"/>
                    <a:pt x="5815" y="1"/>
                  </a:cubicBezTo>
                  <a:lnTo>
                    <a:pt x="3976" y="458"/>
                  </a:lnTo>
                  <a:cubicBezTo>
                    <a:pt x="3976" y="458"/>
                    <a:pt x="3939" y="1927"/>
                    <a:pt x="2470" y="4272"/>
                  </a:cubicBezTo>
                  <a:cubicBezTo>
                    <a:pt x="1001" y="6605"/>
                    <a:pt x="1" y="10481"/>
                    <a:pt x="1" y="10481"/>
                  </a:cubicBezTo>
                  <a:lnTo>
                    <a:pt x="13839" y="10481"/>
                  </a:lnTo>
                  <a:cubicBezTo>
                    <a:pt x="13839" y="10481"/>
                    <a:pt x="13369" y="7470"/>
                    <a:pt x="12604" y="5951"/>
                  </a:cubicBezTo>
                  <a:cubicBezTo>
                    <a:pt x="11839" y="4421"/>
                    <a:pt x="11740" y="261"/>
                    <a:pt x="11740" y="261"/>
                  </a:cubicBezTo>
                  <a:lnTo>
                    <a:pt x="9765" y="162"/>
                  </a:lnTo>
                  <a:cubicBezTo>
                    <a:pt x="9104" y="670"/>
                    <a:pt x="8477" y="845"/>
                    <a:pt x="7926" y="845"/>
                  </a:cubicBezTo>
                  <a:cubicBezTo>
                    <a:pt x="6714" y="845"/>
                    <a:pt x="5865" y="1"/>
                    <a:pt x="5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46"/>
            <p:cNvSpPr/>
            <p:nvPr/>
          </p:nvSpPr>
          <p:spPr>
            <a:xfrm>
              <a:off x="5841350" y="1319275"/>
              <a:ext cx="208325" cy="255550"/>
            </a:xfrm>
            <a:custGeom>
              <a:avLst/>
              <a:gdLst/>
              <a:ahLst/>
              <a:cxnLst/>
              <a:rect l="l" t="t" r="r" b="b"/>
              <a:pathLst>
                <a:path w="8333" h="10222" extrusionOk="0">
                  <a:moveTo>
                    <a:pt x="790" y="1"/>
                  </a:moveTo>
                  <a:cubicBezTo>
                    <a:pt x="790" y="1"/>
                    <a:pt x="0" y="2161"/>
                    <a:pt x="568" y="5185"/>
                  </a:cubicBezTo>
                  <a:cubicBezTo>
                    <a:pt x="889" y="6938"/>
                    <a:pt x="1469" y="8641"/>
                    <a:pt x="2284" y="10221"/>
                  </a:cubicBezTo>
                  <a:lnTo>
                    <a:pt x="8332" y="10221"/>
                  </a:lnTo>
                  <a:cubicBezTo>
                    <a:pt x="8332" y="10221"/>
                    <a:pt x="5579" y="309"/>
                    <a:pt x="790"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46"/>
            <p:cNvSpPr/>
            <p:nvPr/>
          </p:nvSpPr>
          <p:spPr>
            <a:xfrm>
              <a:off x="5837325" y="1364950"/>
              <a:ext cx="61125" cy="209875"/>
            </a:xfrm>
            <a:custGeom>
              <a:avLst/>
              <a:gdLst/>
              <a:ahLst/>
              <a:cxnLst/>
              <a:rect l="l" t="t" r="r" b="b"/>
              <a:pathLst>
                <a:path w="2445" h="8395" fill="none" extrusionOk="0">
                  <a:moveTo>
                    <a:pt x="519" y="1"/>
                  </a:moveTo>
                  <a:cubicBezTo>
                    <a:pt x="519" y="1"/>
                    <a:pt x="1" y="4123"/>
                    <a:pt x="2445" y="8394"/>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46"/>
            <p:cNvSpPr/>
            <p:nvPr/>
          </p:nvSpPr>
          <p:spPr>
            <a:xfrm>
              <a:off x="5567925" y="1443950"/>
              <a:ext cx="47225" cy="131175"/>
            </a:xfrm>
            <a:custGeom>
              <a:avLst/>
              <a:gdLst/>
              <a:ahLst/>
              <a:cxnLst/>
              <a:rect l="l" t="t" r="r" b="b"/>
              <a:pathLst>
                <a:path w="1889" h="5247" fill="none" extrusionOk="0">
                  <a:moveTo>
                    <a:pt x="1889" y="1"/>
                  </a:moveTo>
                  <a:cubicBezTo>
                    <a:pt x="1889" y="1"/>
                    <a:pt x="210" y="3667"/>
                    <a:pt x="0" y="5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46"/>
            <p:cNvSpPr/>
            <p:nvPr/>
          </p:nvSpPr>
          <p:spPr>
            <a:xfrm>
              <a:off x="5452250" y="1558425"/>
              <a:ext cx="32950" cy="55900"/>
            </a:xfrm>
            <a:custGeom>
              <a:avLst/>
              <a:gdLst/>
              <a:ahLst/>
              <a:cxnLst/>
              <a:rect l="l" t="t" r="r" b="b"/>
              <a:pathLst>
                <a:path w="1318" h="2236" extrusionOk="0">
                  <a:moveTo>
                    <a:pt x="955" y="1"/>
                  </a:moveTo>
                  <a:cubicBezTo>
                    <a:pt x="949" y="1"/>
                    <a:pt x="943" y="1"/>
                    <a:pt x="936" y="1"/>
                  </a:cubicBezTo>
                  <a:lnTo>
                    <a:pt x="862" y="1"/>
                  </a:lnTo>
                  <a:cubicBezTo>
                    <a:pt x="628" y="14"/>
                    <a:pt x="430" y="174"/>
                    <a:pt x="369" y="409"/>
                  </a:cubicBezTo>
                  <a:lnTo>
                    <a:pt x="60" y="1828"/>
                  </a:lnTo>
                  <a:cubicBezTo>
                    <a:pt x="0" y="2032"/>
                    <a:pt x="150" y="2236"/>
                    <a:pt x="362" y="2236"/>
                  </a:cubicBezTo>
                  <a:cubicBezTo>
                    <a:pt x="369" y="2236"/>
                    <a:pt x="375" y="2236"/>
                    <a:pt x="381" y="2235"/>
                  </a:cubicBezTo>
                  <a:lnTo>
                    <a:pt x="455" y="2235"/>
                  </a:lnTo>
                  <a:cubicBezTo>
                    <a:pt x="690" y="2223"/>
                    <a:pt x="899" y="2063"/>
                    <a:pt x="949" y="1828"/>
                  </a:cubicBezTo>
                  <a:lnTo>
                    <a:pt x="1257" y="409"/>
                  </a:lnTo>
                  <a:cubicBezTo>
                    <a:pt x="1317" y="205"/>
                    <a:pt x="1168" y="1"/>
                    <a:pt x="955"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46"/>
            <p:cNvSpPr/>
            <p:nvPr/>
          </p:nvSpPr>
          <p:spPr>
            <a:xfrm>
              <a:off x="5474450" y="1558425"/>
              <a:ext cx="32975" cy="55900"/>
            </a:xfrm>
            <a:custGeom>
              <a:avLst/>
              <a:gdLst/>
              <a:ahLst/>
              <a:cxnLst/>
              <a:rect l="l" t="t" r="r" b="b"/>
              <a:pathLst>
                <a:path w="1319" h="2236" extrusionOk="0">
                  <a:moveTo>
                    <a:pt x="956" y="1"/>
                  </a:moveTo>
                  <a:cubicBezTo>
                    <a:pt x="950" y="1"/>
                    <a:pt x="943" y="1"/>
                    <a:pt x="937" y="1"/>
                  </a:cubicBezTo>
                  <a:lnTo>
                    <a:pt x="863" y="1"/>
                  </a:lnTo>
                  <a:cubicBezTo>
                    <a:pt x="629" y="14"/>
                    <a:pt x="419" y="174"/>
                    <a:pt x="369" y="409"/>
                  </a:cubicBezTo>
                  <a:lnTo>
                    <a:pt x="61" y="1828"/>
                  </a:lnTo>
                  <a:cubicBezTo>
                    <a:pt x="1" y="2032"/>
                    <a:pt x="151" y="2236"/>
                    <a:pt x="363" y="2236"/>
                  </a:cubicBezTo>
                  <a:cubicBezTo>
                    <a:pt x="369" y="2236"/>
                    <a:pt x="375" y="2236"/>
                    <a:pt x="382" y="2235"/>
                  </a:cubicBezTo>
                  <a:lnTo>
                    <a:pt x="456" y="2235"/>
                  </a:lnTo>
                  <a:cubicBezTo>
                    <a:pt x="690" y="2223"/>
                    <a:pt x="888" y="2063"/>
                    <a:pt x="950" y="1828"/>
                  </a:cubicBezTo>
                  <a:lnTo>
                    <a:pt x="1258" y="409"/>
                  </a:lnTo>
                  <a:cubicBezTo>
                    <a:pt x="1318" y="205"/>
                    <a:pt x="1168" y="1"/>
                    <a:pt x="956"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46"/>
            <p:cNvSpPr/>
            <p:nvPr/>
          </p:nvSpPr>
          <p:spPr>
            <a:xfrm>
              <a:off x="5496975" y="1558425"/>
              <a:ext cx="32975" cy="55900"/>
            </a:xfrm>
            <a:custGeom>
              <a:avLst/>
              <a:gdLst/>
              <a:ahLst/>
              <a:cxnLst/>
              <a:rect l="l" t="t" r="r" b="b"/>
              <a:pathLst>
                <a:path w="1319" h="2236" extrusionOk="0">
                  <a:moveTo>
                    <a:pt x="955" y="1"/>
                  </a:moveTo>
                  <a:cubicBezTo>
                    <a:pt x="949" y="1"/>
                    <a:pt x="943" y="1"/>
                    <a:pt x="937" y="1"/>
                  </a:cubicBezTo>
                  <a:lnTo>
                    <a:pt x="863" y="1"/>
                  </a:lnTo>
                  <a:cubicBezTo>
                    <a:pt x="616" y="14"/>
                    <a:pt x="419" y="174"/>
                    <a:pt x="370" y="409"/>
                  </a:cubicBezTo>
                  <a:lnTo>
                    <a:pt x="61" y="1828"/>
                  </a:lnTo>
                  <a:cubicBezTo>
                    <a:pt x="1" y="2032"/>
                    <a:pt x="151" y="2236"/>
                    <a:pt x="352" y="2236"/>
                  </a:cubicBezTo>
                  <a:cubicBezTo>
                    <a:pt x="358" y="2236"/>
                    <a:pt x="364" y="2236"/>
                    <a:pt x="370" y="2235"/>
                  </a:cubicBezTo>
                  <a:lnTo>
                    <a:pt x="456" y="2235"/>
                  </a:lnTo>
                  <a:cubicBezTo>
                    <a:pt x="690" y="2223"/>
                    <a:pt x="888" y="2063"/>
                    <a:pt x="950" y="1828"/>
                  </a:cubicBezTo>
                  <a:lnTo>
                    <a:pt x="1258" y="409"/>
                  </a:lnTo>
                  <a:cubicBezTo>
                    <a:pt x="1318" y="205"/>
                    <a:pt x="1157" y="1"/>
                    <a:pt x="955"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46"/>
            <p:cNvSpPr/>
            <p:nvPr/>
          </p:nvSpPr>
          <p:spPr>
            <a:xfrm>
              <a:off x="5519200" y="1558425"/>
              <a:ext cx="32950" cy="55900"/>
            </a:xfrm>
            <a:custGeom>
              <a:avLst/>
              <a:gdLst/>
              <a:ahLst/>
              <a:cxnLst/>
              <a:rect l="l" t="t" r="r" b="b"/>
              <a:pathLst>
                <a:path w="1318" h="2236" extrusionOk="0">
                  <a:moveTo>
                    <a:pt x="956" y="1"/>
                  </a:moveTo>
                  <a:cubicBezTo>
                    <a:pt x="950" y="1"/>
                    <a:pt x="943" y="1"/>
                    <a:pt x="937" y="1"/>
                  </a:cubicBezTo>
                  <a:lnTo>
                    <a:pt x="863" y="1"/>
                  </a:lnTo>
                  <a:cubicBezTo>
                    <a:pt x="628" y="14"/>
                    <a:pt x="419" y="174"/>
                    <a:pt x="369" y="409"/>
                  </a:cubicBezTo>
                  <a:lnTo>
                    <a:pt x="61" y="1828"/>
                  </a:lnTo>
                  <a:cubicBezTo>
                    <a:pt x="1" y="2032"/>
                    <a:pt x="151" y="2236"/>
                    <a:pt x="363" y="2236"/>
                  </a:cubicBezTo>
                  <a:cubicBezTo>
                    <a:pt x="369" y="2236"/>
                    <a:pt x="375" y="2236"/>
                    <a:pt x="382" y="2235"/>
                  </a:cubicBezTo>
                  <a:lnTo>
                    <a:pt x="456" y="2235"/>
                  </a:lnTo>
                  <a:cubicBezTo>
                    <a:pt x="690" y="2223"/>
                    <a:pt x="888" y="2063"/>
                    <a:pt x="949" y="1828"/>
                  </a:cubicBezTo>
                  <a:lnTo>
                    <a:pt x="1258" y="409"/>
                  </a:lnTo>
                  <a:cubicBezTo>
                    <a:pt x="1318" y="205"/>
                    <a:pt x="1168" y="1"/>
                    <a:pt x="956" y="1"/>
                  </a:cubicBezTo>
                  <a:close/>
                </a:path>
              </a:pathLst>
            </a:custGeom>
            <a:solidFill>
              <a:srgbClr val="FDB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46"/>
            <p:cNvSpPr/>
            <p:nvPr/>
          </p:nvSpPr>
          <p:spPr>
            <a:xfrm>
              <a:off x="5463625" y="1558125"/>
              <a:ext cx="21625" cy="56200"/>
            </a:xfrm>
            <a:custGeom>
              <a:avLst/>
              <a:gdLst/>
              <a:ahLst/>
              <a:cxnLst/>
              <a:rect l="l" t="t" r="r" b="b"/>
              <a:pathLst>
                <a:path w="865" h="2248" fill="none" extrusionOk="0">
                  <a:moveTo>
                    <a:pt x="481" y="13"/>
                  </a:moveTo>
                  <a:cubicBezTo>
                    <a:pt x="704" y="1"/>
                    <a:pt x="864" y="211"/>
                    <a:pt x="802" y="421"/>
                  </a:cubicBezTo>
                  <a:lnTo>
                    <a:pt x="494" y="1840"/>
                  </a:lnTo>
                  <a:cubicBezTo>
                    <a:pt x="444" y="2075"/>
                    <a:pt x="235" y="2235"/>
                    <a:pt x="0"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46"/>
            <p:cNvSpPr/>
            <p:nvPr/>
          </p:nvSpPr>
          <p:spPr>
            <a:xfrm>
              <a:off x="5485825" y="1558125"/>
              <a:ext cx="21625" cy="56200"/>
            </a:xfrm>
            <a:custGeom>
              <a:avLst/>
              <a:gdLst/>
              <a:ahLst/>
              <a:cxnLst/>
              <a:rect l="l" t="t" r="r" b="b"/>
              <a:pathLst>
                <a:path w="865" h="2248" fill="none" extrusionOk="0">
                  <a:moveTo>
                    <a:pt x="495" y="13"/>
                  </a:moveTo>
                  <a:cubicBezTo>
                    <a:pt x="704" y="1"/>
                    <a:pt x="865" y="211"/>
                    <a:pt x="816" y="421"/>
                  </a:cubicBezTo>
                  <a:lnTo>
                    <a:pt x="507" y="1840"/>
                  </a:lnTo>
                  <a:cubicBezTo>
                    <a:pt x="445" y="2075"/>
                    <a:pt x="248" y="2235"/>
                    <a:pt x="1"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46"/>
            <p:cNvSpPr/>
            <p:nvPr/>
          </p:nvSpPr>
          <p:spPr>
            <a:xfrm>
              <a:off x="5508350" y="1558125"/>
              <a:ext cx="21625" cy="56200"/>
            </a:xfrm>
            <a:custGeom>
              <a:avLst/>
              <a:gdLst/>
              <a:ahLst/>
              <a:cxnLst/>
              <a:rect l="l" t="t" r="r" b="b"/>
              <a:pathLst>
                <a:path w="865" h="2248" fill="none" extrusionOk="0">
                  <a:moveTo>
                    <a:pt x="482" y="13"/>
                  </a:moveTo>
                  <a:cubicBezTo>
                    <a:pt x="705" y="1"/>
                    <a:pt x="865" y="211"/>
                    <a:pt x="803" y="421"/>
                  </a:cubicBezTo>
                  <a:lnTo>
                    <a:pt x="495" y="1840"/>
                  </a:lnTo>
                  <a:cubicBezTo>
                    <a:pt x="445" y="2075"/>
                    <a:pt x="235" y="2235"/>
                    <a:pt x="1"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46"/>
            <p:cNvSpPr/>
            <p:nvPr/>
          </p:nvSpPr>
          <p:spPr>
            <a:xfrm>
              <a:off x="5530575" y="1558125"/>
              <a:ext cx="21625" cy="56200"/>
            </a:xfrm>
            <a:custGeom>
              <a:avLst/>
              <a:gdLst/>
              <a:ahLst/>
              <a:cxnLst/>
              <a:rect l="l" t="t" r="r" b="b"/>
              <a:pathLst>
                <a:path w="865" h="2248" fill="none" extrusionOk="0">
                  <a:moveTo>
                    <a:pt x="482" y="13"/>
                  </a:moveTo>
                  <a:cubicBezTo>
                    <a:pt x="704" y="1"/>
                    <a:pt x="865" y="211"/>
                    <a:pt x="803" y="421"/>
                  </a:cubicBezTo>
                  <a:lnTo>
                    <a:pt x="494" y="1840"/>
                  </a:lnTo>
                  <a:cubicBezTo>
                    <a:pt x="433" y="2075"/>
                    <a:pt x="235" y="2235"/>
                    <a:pt x="1" y="2247"/>
                  </a:cubicBezTo>
                </a:path>
              </a:pathLst>
            </a:custGeom>
            <a:noFill/>
            <a:ln w="3700" cap="rnd" cmpd="sng">
              <a:solidFill>
                <a:srgbClr val="771E1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46"/>
            <p:cNvSpPr/>
            <p:nvPr/>
          </p:nvSpPr>
          <p:spPr>
            <a:xfrm>
              <a:off x="4338175" y="1706088"/>
              <a:ext cx="51250" cy="48050"/>
            </a:xfrm>
            <a:custGeom>
              <a:avLst/>
              <a:gdLst/>
              <a:ahLst/>
              <a:cxnLst/>
              <a:rect l="l" t="t" r="r" b="b"/>
              <a:pathLst>
                <a:path w="2050" h="1922" extrusionOk="0">
                  <a:moveTo>
                    <a:pt x="1025" y="1"/>
                  </a:moveTo>
                  <a:cubicBezTo>
                    <a:pt x="1000" y="1"/>
                    <a:pt x="975" y="13"/>
                    <a:pt x="963" y="38"/>
                  </a:cubicBezTo>
                  <a:lnTo>
                    <a:pt x="704" y="569"/>
                  </a:lnTo>
                  <a:cubicBezTo>
                    <a:pt x="691" y="581"/>
                    <a:pt x="679" y="593"/>
                    <a:pt x="654" y="606"/>
                  </a:cubicBezTo>
                  <a:lnTo>
                    <a:pt x="74" y="692"/>
                  </a:lnTo>
                  <a:cubicBezTo>
                    <a:pt x="25" y="692"/>
                    <a:pt x="0" y="766"/>
                    <a:pt x="37" y="803"/>
                  </a:cubicBezTo>
                  <a:lnTo>
                    <a:pt x="457" y="1210"/>
                  </a:lnTo>
                  <a:cubicBezTo>
                    <a:pt x="469" y="1223"/>
                    <a:pt x="482" y="1248"/>
                    <a:pt x="469" y="1272"/>
                  </a:cubicBezTo>
                  <a:lnTo>
                    <a:pt x="383" y="1840"/>
                  </a:lnTo>
                  <a:cubicBezTo>
                    <a:pt x="373" y="1889"/>
                    <a:pt x="402" y="1922"/>
                    <a:pt x="444" y="1922"/>
                  </a:cubicBezTo>
                  <a:cubicBezTo>
                    <a:pt x="456" y="1922"/>
                    <a:pt x="468" y="1919"/>
                    <a:pt x="482" y="1914"/>
                  </a:cubicBezTo>
                  <a:lnTo>
                    <a:pt x="988" y="1643"/>
                  </a:lnTo>
                  <a:cubicBezTo>
                    <a:pt x="1000" y="1636"/>
                    <a:pt x="1012" y="1633"/>
                    <a:pt x="1025" y="1633"/>
                  </a:cubicBezTo>
                  <a:cubicBezTo>
                    <a:pt x="1037" y="1633"/>
                    <a:pt x="1049" y="1636"/>
                    <a:pt x="1062" y="1643"/>
                  </a:cubicBezTo>
                  <a:lnTo>
                    <a:pt x="1568" y="1914"/>
                  </a:lnTo>
                  <a:cubicBezTo>
                    <a:pt x="1578" y="1919"/>
                    <a:pt x="1589" y="1922"/>
                    <a:pt x="1600" y="1922"/>
                  </a:cubicBezTo>
                  <a:cubicBezTo>
                    <a:pt x="1640" y="1922"/>
                    <a:pt x="1676" y="1889"/>
                    <a:pt x="1667" y="1840"/>
                  </a:cubicBezTo>
                  <a:lnTo>
                    <a:pt x="1568" y="1272"/>
                  </a:lnTo>
                  <a:cubicBezTo>
                    <a:pt x="1568" y="1248"/>
                    <a:pt x="1580" y="1223"/>
                    <a:pt x="1592" y="1210"/>
                  </a:cubicBezTo>
                  <a:lnTo>
                    <a:pt x="2012" y="803"/>
                  </a:lnTo>
                  <a:cubicBezTo>
                    <a:pt x="2049" y="766"/>
                    <a:pt x="2025" y="692"/>
                    <a:pt x="1975" y="692"/>
                  </a:cubicBezTo>
                  <a:lnTo>
                    <a:pt x="1395" y="606"/>
                  </a:lnTo>
                  <a:cubicBezTo>
                    <a:pt x="1370" y="593"/>
                    <a:pt x="1358" y="581"/>
                    <a:pt x="1346" y="569"/>
                  </a:cubicBezTo>
                  <a:lnTo>
                    <a:pt x="1086" y="38"/>
                  </a:lnTo>
                  <a:cubicBezTo>
                    <a:pt x="1074" y="13"/>
                    <a:pt x="1049"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46"/>
            <p:cNvSpPr/>
            <p:nvPr/>
          </p:nvSpPr>
          <p:spPr>
            <a:xfrm>
              <a:off x="4338175" y="1620900"/>
              <a:ext cx="51250" cy="48050"/>
            </a:xfrm>
            <a:custGeom>
              <a:avLst/>
              <a:gdLst/>
              <a:ahLst/>
              <a:cxnLst/>
              <a:rect l="l" t="t" r="r" b="b"/>
              <a:pathLst>
                <a:path w="2050" h="1922" extrusionOk="0">
                  <a:moveTo>
                    <a:pt x="1025" y="1"/>
                  </a:moveTo>
                  <a:cubicBezTo>
                    <a:pt x="1000" y="1"/>
                    <a:pt x="975" y="13"/>
                    <a:pt x="963" y="38"/>
                  </a:cubicBezTo>
                  <a:lnTo>
                    <a:pt x="704" y="569"/>
                  </a:lnTo>
                  <a:cubicBezTo>
                    <a:pt x="691" y="581"/>
                    <a:pt x="679" y="593"/>
                    <a:pt x="654" y="606"/>
                  </a:cubicBezTo>
                  <a:lnTo>
                    <a:pt x="74" y="692"/>
                  </a:lnTo>
                  <a:cubicBezTo>
                    <a:pt x="25" y="692"/>
                    <a:pt x="0" y="766"/>
                    <a:pt x="37" y="803"/>
                  </a:cubicBezTo>
                  <a:lnTo>
                    <a:pt x="457" y="1210"/>
                  </a:lnTo>
                  <a:cubicBezTo>
                    <a:pt x="469" y="1223"/>
                    <a:pt x="482" y="1248"/>
                    <a:pt x="469" y="1272"/>
                  </a:cubicBezTo>
                  <a:lnTo>
                    <a:pt x="383" y="1840"/>
                  </a:lnTo>
                  <a:cubicBezTo>
                    <a:pt x="373" y="1889"/>
                    <a:pt x="402" y="1922"/>
                    <a:pt x="444" y="1922"/>
                  </a:cubicBezTo>
                  <a:cubicBezTo>
                    <a:pt x="456" y="1922"/>
                    <a:pt x="468" y="1919"/>
                    <a:pt x="482" y="1914"/>
                  </a:cubicBezTo>
                  <a:lnTo>
                    <a:pt x="988" y="1643"/>
                  </a:lnTo>
                  <a:cubicBezTo>
                    <a:pt x="1000" y="1636"/>
                    <a:pt x="1012" y="1633"/>
                    <a:pt x="1025" y="1633"/>
                  </a:cubicBezTo>
                  <a:cubicBezTo>
                    <a:pt x="1037" y="1633"/>
                    <a:pt x="1049" y="1636"/>
                    <a:pt x="1062" y="1643"/>
                  </a:cubicBezTo>
                  <a:lnTo>
                    <a:pt x="1568" y="1914"/>
                  </a:lnTo>
                  <a:cubicBezTo>
                    <a:pt x="1578" y="1919"/>
                    <a:pt x="1589" y="1922"/>
                    <a:pt x="1600" y="1922"/>
                  </a:cubicBezTo>
                  <a:cubicBezTo>
                    <a:pt x="1640" y="1922"/>
                    <a:pt x="1676" y="1889"/>
                    <a:pt x="1667" y="1840"/>
                  </a:cubicBezTo>
                  <a:lnTo>
                    <a:pt x="1568" y="1272"/>
                  </a:lnTo>
                  <a:cubicBezTo>
                    <a:pt x="1568" y="1248"/>
                    <a:pt x="1580" y="1223"/>
                    <a:pt x="1592" y="1210"/>
                  </a:cubicBezTo>
                  <a:lnTo>
                    <a:pt x="2012" y="803"/>
                  </a:lnTo>
                  <a:cubicBezTo>
                    <a:pt x="2049" y="766"/>
                    <a:pt x="2025" y="692"/>
                    <a:pt x="1975" y="692"/>
                  </a:cubicBezTo>
                  <a:lnTo>
                    <a:pt x="1395" y="606"/>
                  </a:lnTo>
                  <a:cubicBezTo>
                    <a:pt x="1370" y="593"/>
                    <a:pt x="1358" y="581"/>
                    <a:pt x="1346" y="569"/>
                  </a:cubicBezTo>
                  <a:lnTo>
                    <a:pt x="1086" y="38"/>
                  </a:lnTo>
                  <a:cubicBezTo>
                    <a:pt x="1074" y="13"/>
                    <a:pt x="1049"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46"/>
            <p:cNvSpPr/>
            <p:nvPr/>
          </p:nvSpPr>
          <p:spPr>
            <a:xfrm>
              <a:off x="4338175" y="1806600"/>
              <a:ext cx="51250" cy="48050"/>
            </a:xfrm>
            <a:custGeom>
              <a:avLst/>
              <a:gdLst/>
              <a:ahLst/>
              <a:cxnLst/>
              <a:rect l="l" t="t" r="r" b="b"/>
              <a:pathLst>
                <a:path w="2050" h="1922" extrusionOk="0">
                  <a:moveTo>
                    <a:pt x="1025" y="1"/>
                  </a:moveTo>
                  <a:cubicBezTo>
                    <a:pt x="1000" y="1"/>
                    <a:pt x="975" y="13"/>
                    <a:pt x="963" y="38"/>
                  </a:cubicBezTo>
                  <a:lnTo>
                    <a:pt x="704" y="569"/>
                  </a:lnTo>
                  <a:cubicBezTo>
                    <a:pt x="691" y="581"/>
                    <a:pt x="679" y="593"/>
                    <a:pt x="654" y="606"/>
                  </a:cubicBezTo>
                  <a:lnTo>
                    <a:pt x="74" y="692"/>
                  </a:lnTo>
                  <a:cubicBezTo>
                    <a:pt x="25" y="692"/>
                    <a:pt x="0" y="766"/>
                    <a:pt x="37" y="803"/>
                  </a:cubicBezTo>
                  <a:lnTo>
                    <a:pt x="457" y="1210"/>
                  </a:lnTo>
                  <a:cubicBezTo>
                    <a:pt x="469" y="1223"/>
                    <a:pt x="482" y="1248"/>
                    <a:pt x="469" y="1272"/>
                  </a:cubicBezTo>
                  <a:lnTo>
                    <a:pt x="383" y="1840"/>
                  </a:lnTo>
                  <a:cubicBezTo>
                    <a:pt x="373" y="1889"/>
                    <a:pt x="402" y="1922"/>
                    <a:pt x="444" y="1922"/>
                  </a:cubicBezTo>
                  <a:cubicBezTo>
                    <a:pt x="456" y="1922"/>
                    <a:pt x="468" y="1919"/>
                    <a:pt x="482" y="1914"/>
                  </a:cubicBezTo>
                  <a:lnTo>
                    <a:pt x="988" y="1643"/>
                  </a:lnTo>
                  <a:cubicBezTo>
                    <a:pt x="1000" y="1636"/>
                    <a:pt x="1012" y="1633"/>
                    <a:pt x="1025" y="1633"/>
                  </a:cubicBezTo>
                  <a:cubicBezTo>
                    <a:pt x="1037" y="1633"/>
                    <a:pt x="1049" y="1636"/>
                    <a:pt x="1062" y="1643"/>
                  </a:cubicBezTo>
                  <a:lnTo>
                    <a:pt x="1568" y="1914"/>
                  </a:lnTo>
                  <a:cubicBezTo>
                    <a:pt x="1578" y="1919"/>
                    <a:pt x="1589" y="1922"/>
                    <a:pt x="1600" y="1922"/>
                  </a:cubicBezTo>
                  <a:cubicBezTo>
                    <a:pt x="1640" y="1922"/>
                    <a:pt x="1676" y="1889"/>
                    <a:pt x="1667" y="1840"/>
                  </a:cubicBezTo>
                  <a:lnTo>
                    <a:pt x="1568" y="1272"/>
                  </a:lnTo>
                  <a:cubicBezTo>
                    <a:pt x="1568" y="1248"/>
                    <a:pt x="1580" y="1223"/>
                    <a:pt x="1592" y="1210"/>
                  </a:cubicBezTo>
                  <a:lnTo>
                    <a:pt x="2012" y="803"/>
                  </a:lnTo>
                  <a:cubicBezTo>
                    <a:pt x="2049" y="766"/>
                    <a:pt x="2025" y="692"/>
                    <a:pt x="1975" y="692"/>
                  </a:cubicBezTo>
                  <a:lnTo>
                    <a:pt x="1395" y="606"/>
                  </a:lnTo>
                  <a:cubicBezTo>
                    <a:pt x="1370" y="593"/>
                    <a:pt x="1358" y="581"/>
                    <a:pt x="1346" y="569"/>
                  </a:cubicBezTo>
                  <a:lnTo>
                    <a:pt x="1086" y="38"/>
                  </a:lnTo>
                  <a:cubicBezTo>
                    <a:pt x="1074" y="13"/>
                    <a:pt x="1049"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46"/>
            <p:cNvSpPr/>
            <p:nvPr/>
          </p:nvSpPr>
          <p:spPr>
            <a:xfrm>
              <a:off x="4321175" y="1909038"/>
              <a:ext cx="51250" cy="48050"/>
            </a:xfrm>
            <a:custGeom>
              <a:avLst/>
              <a:gdLst/>
              <a:ahLst/>
              <a:cxnLst/>
              <a:rect l="l" t="t" r="r" b="b"/>
              <a:pathLst>
                <a:path w="2050" h="1922" extrusionOk="0">
                  <a:moveTo>
                    <a:pt x="1025" y="1"/>
                  </a:moveTo>
                  <a:cubicBezTo>
                    <a:pt x="1000" y="1"/>
                    <a:pt x="975" y="13"/>
                    <a:pt x="963" y="38"/>
                  </a:cubicBezTo>
                  <a:lnTo>
                    <a:pt x="704" y="569"/>
                  </a:lnTo>
                  <a:cubicBezTo>
                    <a:pt x="691" y="581"/>
                    <a:pt x="679" y="593"/>
                    <a:pt x="654" y="606"/>
                  </a:cubicBezTo>
                  <a:lnTo>
                    <a:pt x="74" y="692"/>
                  </a:lnTo>
                  <a:cubicBezTo>
                    <a:pt x="25" y="692"/>
                    <a:pt x="0" y="766"/>
                    <a:pt x="37" y="803"/>
                  </a:cubicBezTo>
                  <a:lnTo>
                    <a:pt x="457" y="1210"/>
                  </a:lnTo>
                  <a:cubicBezTo>
                    <a:pt x="469" y="1223"/>
                    <a:pt x="482" y="1248"/>
                    <a:pt x="469" y="1272"/>
                  </a:cubicBezTo>
                  <a:lnTo>
                    <a:pt x="383" y="1840"/>
                  </a:lnTo>
                  <a:cubicBezTo>
                    <a:pt x="373" y="1889"/>
                    <a:pt x="402" y="1922"/>
                    <a:pt x="444" y="1922"/>
                  </a:cubicBezTo>
                  <a:cubicBezTo>
                    <a:pt x="456" y="1922"/>
                    <a:pt x="468" y="1919"/>
                    <a:pt x="482" y="1914"/>
                  </a:cubicBezTo>
                  <a:lnTo>
                    <a:pt x="988" y="1643"/>
                  </a:lnTo>
                  <a:cubicBezTo>
                    <a:pt x="1000" y="1636"/>
                    <a:pt x="1012" y="1633"/>
                    <a:pt x="1025" y="1633"/>
                  </a:cubicBezTo>
                  <a:cubicBezTo>
                    <a:pt x="1037" y="1633"/>
                    <a:pt x="1049" y="1636"/>
                    <a:pt x="1062" y="1643"/>
                  </a:cubicBezTo>
                  <a:lnTo>
                    <a:pt x="1568" y="1914"/>
                  </a:lnTo>
                  <a:cubicBezTo>
                    <a:pt x="1578" y="1919"/>
                    <a:pt x="1589" y="1922"/>
                    <a:pt x="1600" y="1922"/>
                  </a:cubicBezTo>
                  <a:cubicBezTo>
                    <a:pt x="1640" y="1922"/>
                    <a:pt x="1676" y="1889"/>
                    <a:pt x="1667" y="1840"/>
                  </a:cubicBezTo>
                  <a:lnTo>
                    <a:pt x="1568" y="1272"/>
                  </a:lnTo>
                  <a:cubicBezTo>
                    <a:pt x="1568" y="1248"/>
                    <a:pt x="1580" y="1223"/>
                    <a:pt x="1592" y="1210"/>
                  </a:cubicBezTo>
                  <a:lnTo>
                    <a:pt x="2012" y="803"/>
                  </a:lnTo>
                  <a:cubicBezTo>
                    <a:pt x="2049" y="766"/>
                    <a:pt x="2025" y="692"/>
                    <a:pt x="1975" y="692"/>
                  </a:cubicBezTo>
                  <a:lnTo>
                    <a:pt x="1395" y="606"/>
                  </a:lnTo>
                  <a:cubicBezTo>
                    <a:pt x="1370" y="593"/>
                    <a:pt x="1358" y="581"/>
                    <a:pt x="1346" y="569"/>
                  </a:cubicBezTo>
                  <a:lnTo>
                    <a:pt x="1086" y="38"/>
                  </a:lnTo>
                  <a:cubicBezTo>
                    <a:pt x="1074" y="13"/>
                    <a:pt x="1049"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46"/>
            <p:cNvSpPr/>
            <p:nvPr/>
          </p:nvSpPr>
          <p:spPr>
            <a:xfrm>
              <a:off x="5155013" y="1990213"/>
              <a:ext cx="51250" cy="48050"/>
            </a:xfrm>
            <a:custGeom>
              <a:avLst/>
              <a:gdLst/>
              <a:ahLst/>
              <a:cxnLst/>
              <a:rect l="l" t="t" r="r" b="b"/>
              <a:pathLst>
                <a:path w="2050" h="1922" extrusionOk="0">
                  <a:moveTo>
                    <a:pt x="1025" y="1"/>
                  </a:moveTo>
                  <a:cubicBezTo>
                    <a:pt x="1000" y="1"/>
                    <a:pt x="975" y="13"/>
                    <a:pt x="963" y="38"/>
                  </a:cubicBezTo>
                  <a:lnTo>
                    <a:pt x="704" y="569"/>
                  </a:lnTo>
                  <a:cubicBezTo>
                    <a:pt x="691" y="581"/>
                    <a:pt x="679" y="593"/>
                    <a:pt x="654" y="606"/>
                  </a:cubicBezTo>
                  <a:lnTo>
                    <a:pt x="74" y="692"/>
                  </a:lnTo>
                  <a:cubicBezTo>
                    <a:pt x="25" y="692"/>
                    <a:pt x="0" y="766"/>
                    <a:pt x="37" y="803"/>
                  </a:cubicBezTo>
                  <a:lnTo>
                    <a:pt x="457" y="1210"/>
                  </a:lnTo>
                  <a:cubicBezTo>
                    <a:pt x="469" y="1223"/>
                    <a:pt x="482" y="1248"/>
                    <a:pt x="469" y="1272"/>
                  </a:cubicBezTo>
                  <a:lnTo>
                    <a:pt x="383" y="1840"/>
                  </a:lnTo>
                  <a:cubicBezTo>
                    <a:pt x="373" y="1889"/>
                    <a:pt x="402" y="1922"/>
                    <a:pt x="444" y="1922"/>
                  </a:cubicBezTo>
                  <a:cubicBezTo>
                    <a:pt x="456" y="1922"/>
                    <a:pt x="468" y="1919"/>
                    <a:pt x="482" y="1914"/>
                  </a:cubicBezTo>
                  <a:lnTo>
                    <a:pt x="988" y="1643"/>
                  </a:lnTo>
                  <a:cubicBezTo>
                    <a:pt x="1000" y="1636"/>
                    <a:pt x="1012" y="1633"/>
                    <a:pt x="1025" y="1633"/>
                  </a:cubicBezTo>
                  <a:cubicBezTo>
                    <a:pt x="1037" y="1633"/>
                    <a:pt x="1049" y="1636"/>
                    <a:pt x="1062" y="1643"/>
                  </a:cubicBezTo>
                  <a:lnTo>
                    <a:pt x="1568" y="1914"/>
                  </a:lnTo>
                  <a:cubicBezTo>
                    <a:pt x="1578" y="1919"/>
                    <a:pt x="1589" y="1922"/>
                    <a:pt x="1600" y="1922"/>
                  </a:cubicBezTo>
                  <a:cubicBezTo>
                    <a:pt x="1640" y="1922"/>
                    <a:pt x="1676" y="1889"/>
                    <a:pt x="1667" y="1840"/>
                  </a:cubicBezTo>
                  <a:lnTo>
                    <a:pt x="1568" y="1272"/>
                  </a:lnTo>
                  <a:cubicBezTo>
                    <a:pt x="1568" y="1248"/>
                    <a:pt x="1580" y="1223"/>
                    <a:pt x="1592" y="1210"/>
                  </a:cubicBezTo>
                  <a:lnTo>
                    <a:pt x="2012" y="803"/>
                  </a:lnTo>
                  <a:cubicBezTo>
                    <a:pt x="2049" y="766"/>
                    <a:pt x="2025" y="692"/>
                    <a:pt x="1975" y="692"/>
                  </a:cubicBezTo>
                  <a:lnTo>
                    <a:pt x="1395" y="606"/>
                  </a:lnTo>
                  <a:cubicBezTo>
                    <a:pt x="1370" y="593"/>
                    <a:pt x="1358" y="581"/>
                    <a:pt x="1346" y="569"/>
                  </a:cubicBezTo>
                  <a:lnTo>
                    <a:pt x="1086" y="38"/>
                  </a:lnTo>
                  <a:cubicBezTo>
                    <a:pt x="1074" y="13"/>
                    <a:pt x="1049"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 name="TextBox 2"/>
          <p:cNvSpPr txBox="1"/>
          <p:nvPr/>
        </p:nvSpPr>
        <p:spPr>
          <a:xfrm>
            <a:off x="214194" y="4081997"/>
            <a:ext cx="6654296" cy="819455"/>
          </a:xfrm>
          <a:prstGeom prst="rect">
            <a:avLst/>
          </a:prstGeom>
          <a:noFill/>
        </p:spPr>
        <p:txBody>
          <a:bodyPr wrap="square">
            <a:spAutoFit/>
          </a:bodyPr>
          <a:lstStyle/>
          <a:p>
            <a:pPr>
              <a:lnSpc>
                <a:spcPts val="3000"/>
              </a:lnSpc>
            </a:pPr>
            <a:r>
              <a:rPr lang="en-US" sz="1400" b="1" dirty="0">
                <a:solidFill>
                  <a:schemeClr val="accent1"/>
                </a:solidFill>
                <a:latin typeface="Bebas Neue" panose="020B0606020202050201"/>
                <a:sym typeface="Arial" panose="020B0704020202020204"/>
              </a:rPr>
              <a:t>GROUP 3 : Pratik </a:t>
            </a:r>
            <a:r>
              <a:rPr lang="en-US" sz="1400" b="1" dirty="0" err="1">
                <a:solidFill>
                  <a:schemeClr val="accent1"/>
                </a:solidFill>
                <a:latin typeface="Bebas Neue" panose="020B0606020202050201"/>
                <a:sym typeface="Arial" panose="020B0704020202020204"/>
              </a:rPr>
              <a:t>Alkutkar</a:t>
            </a:r>
            <a:r>
              <a:rPr lang="en-US" sz="1400" b="1" dirty="0">
                <a:solidFill>
                  <a:schemeClr val="accent1"/>
                </a:solidFill>
                <a:latin typeface="Bebas Neue" panose="020B0606020202050201"/>
                <a:sym typeface="Arial" panose="020B0704020202020204"/>
              </a:rPr>
              <a:t>, Garima Singh, </a:t>
            </a:r>
            <a:r>
              <a:rPr lang="en-US" sz="1400" b="1" dirty="0" err="1">
                <a:solidFill>
                  <a:schemeClr val="accent1"/>
                </a:solidFill>
                <a:latin typeface="Bebas Neue" panose="020B0606020202050201"/>
                <a:sym typeface="Arial" panose="020B0704020202020204"/>
              </a:rPr>
              <a:t>Wenting</a:t>
            </a:r>
            <a:r>
              <a:rPr lang="en-US" sz="1400" b="1" dirty="0">
                <a:solidFill>
                  <a:schemeClr val="accent1"/>
                </a:solidFill>
                <a:latin typeface="Bebas Neue" panose="020B0606020202050201"/>
                <a:sym typeface="Arial" panose="020B0704020202020204"/>
              </a:rPr>
              <a:t> Lu, </a:t>
            </a:r>
            <a:endParaRPr lang="en-US" sz="1400" b="1" dirty="0">
              <a:solidFill>
                <a:schemeClr val="accent1"/>
              </a:solidFill>
              <a:latin typeface="Bebas Neue" panose="020B0606020202050201"/>
              <a:sym typeface="Arial" panose="020B0704020202020204"/>
            </a:endParaRPr>
          </a:p>
          <a:p>
            <a:pPr>
              <a:lnSpc>
                <a:spcPts val="3000"/>
              </a:lnSpc>
            </a:pPr>
            <a:r>
              <a:rPr lang="en-US" sz="1400" b="1" dirty="0">
                <a:solidFill>
                  <a:schemeClr val="accent1"/>
                </a:solidFill>
                <a:latin typeface="Bebas Neue" panose="020B0606020202050201"/>
                <a:sym typeface="Arial" panose="020B0704020202020204"/>
              </a:rPr>
              <a:t>                    </a:t>
            </a:r>
            <a:r>
              <a:rPr lang="en-US" sz="1400" b="1" dirty="0" err="1">
                <a:solidFill>
                  <a:schemeClr val="accent1"/>
                </a:solidFill>
                <a:latin typeface="Bebas Neue" panose="020B0606020202050201"/>
                <a:sym typeface="Arial" panose="020B0704020202020204"/>
              </a:rPr>
              <a:t>Likhit</a:t>
            </a:r>
            <a:r>
              <a:rPr lang="en-US" sz="1400" b="1" dirty="0">
                <a:solidFill>
                  <a:schemeClr val="accent1"/>
                </a:solidFill>
                <a:latin typeface="Bebas Neue" panose="020B0606020202050201"/>
                <a:sym typeface="Arial" panose="020B0704020202020204"/>
              </a:rPr>
              <a:t> Chaudhari, </a:t>
            </a:r>
            <a:r>
              <a:rPr lang="en-US" sz="1400" b="1" dirty="0" err="1">
                <a:solidFill>
                  <a:schemeClr val="accent1"/>
                </a:solidFill>
                <a:latin typeface="Bebas Neue" panose="020B0606020202050201"/>
                <a:sym typeface="Arial" panose="020B0704020202020204"/>
              </a:rPr>
              <a:t>Rithesh</a:t>
            </a:r>
            <a:r>
              <a:rPr lang="en-US" sz="1400" b="1" dirty="0">
                <a:solidFill>
                  <a:schemeClr val="accent1"/>
                </a:solidFill>
                <a:latin typeface="Bebas Neue" panose="020B0606020202050201"/>
                <a:sym typeface="Arial" panose="020B0704020202020204"/>
              </a:rPr>
              <a:t> </a:t>
            </a:r>
            <a:r>
              <a:rPr lang="en-US" sz="1400" b="1" dirty="0" err="1">
                <a:solidFill>
                  <a:schemeClr val="accent1"/>
                </a:solidFill>
                <a:latin typeface="Bebas Neue" panose="020B0606020202050201"/>
                <a:sym typeface="Arial" panose="020B0704020202020204"/>
              </a:rPr>
              <a:t>Suvarapu</a:t>
            </a:r>
            <a:r>
              <a:rPr lang="en-US" sz="1400" b="1" dirty="0">
                <a:solidFill>
                  <a:schemeClr val="accent1"/>
                </a:solidFill>
                <a:latin typeface="Bebas Neue" panose="020B0606020202050201"/>
                <a:sym typeface="Arial" panose="020B0704020202020204"/>
              </a:rPr>
              <a:t> </a:t>
            </a:r>
            <a:endParaRPr lang="en-US" sz="1400" b="1" dirty="0">
              <a:solidFill>
                <a:schemeClr val="accent1"/>
              </a:solidFill>
              <a:latin typeface="Bebas Neue" panose="020B0606020202050201"/>
              <a:sym typeface="Arial" panose="020B0704020202020204"/>
            </a:endParaRPr>
          </a:p>
        </p:txBody>
      </p:sp>
      <p:sp>
        <p:nvSpPr>
          <p:cNvPr id="4" name="Google Shape;253;p25"/>
          <p:cNvSpPr txBox="1"/>
          <p:nvPr/>
        </p:nvSpPr>
        <p:spPr>
          <a:xfrm>
            <a:off x="7828129" y="4521196"/>
            <a:ext cx="1192212" cy="380256"/>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GB" sz="1800" b="1" dirty="0">
                <a:solidFill>
                  <a:schemeClr val="accent1"/>
                </a:solidFill>
                <a:latin typeface="Bebas Neue" panose="020B0606020202050201"/>
                <a:ea typeface="Bebas Neue" panose="020B0606020202050201"/>
                <a:cs typeface="Bebas Neue" panose="020B0606020202050201"/>
                <a:sym typeface="Bebas Neue" panose="020B0606020202050201"/>
              </a:rPr>
              <a:t>12/02/2024</a:t>
            </a:r>
            <a:endParaRPr sz="1800" dirty="0"/>
          </a:p>
        </p:txBody>
      </p:sp>
      <p:grpSp>
        <p:nvGrpSpPr>
          <p:cNvPr id="2" name="Google Shape;4510;p54"/>
          <p:cNvGrpSpPr/>
          <p:nvPr/>
        </p:nvGrpSpPr>
        <p:grpSpPr>
          <a:xfrm>
            <a:off x="295675" y="1153685"/>
            <a:ext cx="4803814" cy="2975327"/>
            <a:chOff x="233350" y="949250"/>
            <a:chExt cx="7137300" cy="3802300"/>
          </a:xfrm>
        </p:grpSpPr>
        <p:sp>
          <p:nvSpPr>
            <p:cNvPr id="5" name="Google Shape;4511;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 name="Google Shape;4512;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4513;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 name="Google Shape;4514;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4515;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4516;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4517;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4518;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4519;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4520;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4521;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4522;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4523;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4524;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4525;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4526;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4527;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4528;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4529;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4530;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4531;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4532;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4533;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4534;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4535;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4536;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4537;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4538;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4539;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4540;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4541;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4542;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4543;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4544;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4545;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546;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547;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548;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549;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550;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51;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552;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553;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554;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555;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4556;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4557;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4558;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4559;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4560;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4561;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 name="Google Shape;4586;p54"/>
          <p:cNvSpPr/>
          <p:nvPr/>
        </p:nvSpPr>
        <p:spPr>
          <a:xfrm>
            <a:off x="4155541" y="2127566"/>
            <a:ext cx="143876" cy="179821"/>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4632;p54"/>
          <p:cNvSpPr/>
          <p:nvPr/>
        </p:nvSpPr>
        <p:spPr>
          <a:xfrm flipH="1">
            <a:off x="3630926" y="2295008"/>
            <a:ext cx="143875" cy="17982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29"/>
          <p:cNvGrpSpPr/>
          <p:nvPr/>
        </p:nvGrpSpPr>
        <p:grpSpPr>
          <a:xfrm>
            <a:off x="246650" y="-1"/>
            <a:ext cx="1319182" cy="3316780"/>
            <a:chOff x="242100" y="-1"/>
            <a:chExt cx="1319182" cy="3316780"/>
          </a:xfrm>
        </p:grpSpPr>
        <p:sp>
          <p:nvSpPr>
            <p:cNvPr id="327" name="Google Shape;327;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9"/>
            <p:cNvSpPr/>
            <p:nvPr/>
          </p:nvSpPr>
          <p:spPr>
            <a:xfrm>
              <a:off x="378342" y="2364866"/>
              <a:ext cx="1044704" cy="951913"/>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9"/>
            <p:cNvSpPr/>
            <p:nvPr/>
          </p:nvSpPr>
          <p:spPr>
            <a:xfrm>
              <a:off x="806003" y="-1"/>
              <a:ext cx="188968" cy="2364134"/>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9"/>
            <p:cNvSpPr/>
            <p:nvPr/>
          </p:nvSpPr>
          <p:spPr>
            <a:xfrm>
              <a:off x="1160765" y="-1"/>
              <a:ext cx="188968" cy="2252988"/>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9"/>
            <p:cNvSpPr/>
            <p:nvPr/>
          </p:nvSpPr>
          <p:spPr>
            <a:xfrm>
              <a:off x="453439" y="-1"/>
              <a:ext cx="189168" cy="2235583"/>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 name="Google Shape;333;p29"/>
          <p:cNvGrpSpPr/>
          <p:nvPr/>
        </p:nvGrpSpPr>
        <p:grpSpPr>
          <a:xfrm>
            <a:off x="6968196" y="3032239"/>
            <a:ext cx="1369332" cy="237506"/>
            <a:chOff x="5153975" y="3056300"/>
            <a:chExt cx="824750" cy="143050"/>
          </a:xfrm>
        </p:grpSpPr>
        <p:sp>
          <p:nvSpPr>
            <p:cNvPr id="334" name="Google Shape;334;p29"/>
            <p:cNvSpPr/>
            <p:nvPr/>
          </p:nvSpPr>
          <p:spPr>
            <a:xfrm>
              <a:off x="51539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5" name="Google Shape;335;p29"/>
            <p:cNvSpPr/>
            <p:nvPr/>
          </p:nvSpPr>
          <p:spPr>
            <a:xfrm>
              <a:off x="53237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4" y="5721"/>
                  </a:lnTo>
                  <a:lnTo>
                    <a:pt x="4146" y="3541"/>
                  </a:lnTo>
                  <a:lnTo>
                    <a:pt x="6011" y="2193"/>
                  </a:lnTo>
                  <a:lnTo>
                    <a:pt x="3705"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6" name="Google Shape;336;p29"/>
            <p:cNvSpPr/>
            <p:nvPr/>
          </p:nvSpPr>
          <p:spPr>
            <a:xfrm>
              <a:off x="5493250" y="3056300"/>
              <a:ext cx="150300" cy="143050"/>
            </a:xfrm>
            <a:custGeom>
              <a:avLst/>
              <a:gdLst/>
              <a:ahLst/>
              <a:cxnLst/>
              <a:rect l="l" t="t" r="r" b="b"/>
              <a:pathLst>
                <a:path w="6012" h="5722" extrusionOk="0">
                  <a:moveTo>
                    <a:pt x="3012" y="0"/>
                  </a:moveTo>
                  <a:lnTo>
                    <a:pt x="2294" y="2193"/>
                  </a:lnTo>
                  <a:lnTo>
                    <a:pt x="1" y="2193"/>
                  </a:lnTo>
                  <a:lnTo>
                    <a:pt x="1866" y="3541"/>
                  </a:lnTo>
                  <a:lnTo>
                    <a:pt x="1147" y="5721"/>
                  </a:lnTo>
                  <a:lnTo>
                    <a:pt x="3012" y="4373"/>
                  </a:lnTo>
                  <a:lnTo>
                    <a:pt x="4865" y="5721"/>
                  </a:lnTo>
                  <a:lnTo>
                    <a:pt x="4159" y="3541"/>
                  </a:lnTo>
                  <a:lnTo>
                    <a:pt x="6011" y="2193"/>
                  </a:lnTo>
                  <a:lnTo>
                    <a:pt x="3718" y="2193"/>
                  </a:lnTo>
                  <a:lnTo>
                    <a:pt x="3012"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7" name="Google Shape;337;p29"/>
            <p:cNvSpPr/>
            <p:nvPr/>
          </p:nvSpPr>
          <p:spPr>
            <a:xfrm>
              <a:off x="5660850" y="3056300"/>
              <a:ext cx="150300" cy="143050"/>
            </a:xfrm>
            <a:custGeom>
              <a:avLst/>
              <a:gdLst/>
              <a:ahLst/>
              <a:cxnLst/>
              <a:rect l="l" t="t" r="r" b="b"/>
              <a:pathLst>
                <a:path w="6012" h="5722" extrusionOk="0">
                  <a:moveTo>
                    <a:pt x="2999" y="0"/>
                  </a:moveTo>
                  <a:lnTo>
                    <a:pt x="2294" y="2193"/>
                  </a:lnTo>
                  <a:lnTo>
                    <a:pt x="0" y="2193"/>
                  </a:lnTo>
                  <a:lnTo>
                    <a:pt x="1853" y="3541"/>
                  </a:lnTo>
                  <a:lnTo>
                    <a:pt x="1147" y="5721"/>
                  </a:lnTo>
                  <a:lnTo>
                    <a:pt x="2999" y="4373"/>
                  </a:lnTo>
                  <a:lnTo>
                    <a:pt x="4864" y="5721"/>
                  </a:lnTo>
                  <a:lnTo>
                    <a:pt x="4159" y="3541"/>
                  </a:lnTo>
                  <a:lnTo>
                    <a:pt x="6011" y="2193"/>
                  </a:lnTo>
                  <a:lnTo>
                    <a:pt x="3718"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8" name="Google Shape;338;p29"/>
            <p:cNvSpPr/>
            <p:nvPr/>
          </p:nvSpPr>
          <p:spPr>
            <a:xfrm>
              <a:off x="5828450" y="3056300"/>
              <a:ext cx="150275" cy="143050"/>
            </a:xfrm>
            <a:custGeom>
              <a:avLst/>
              <a:gdLst/>
              <a:ahLst/>
              <a:cxnLst/>
              <a:rect l="l" t="t" r="r" b="b"/>
              <a:pathLst>
                <a:path w="6011" h="5722" extrusionOk="0">
                  <a:moveTo>
                    <a:pt x="2999" y="0"/>
                  </a:moveTo>
                  <a:lnTo>
                    <a:pt x="2293" y="2193"/>
                  </a:lnTo>
                  <a:lnTo>
                    <a:pt x="0" y="2193"/>
                  </a:lnTo>
                  <a:lnTo>
                    <a:pt x="1852" y="3541"/>
                  </a:lnTo>
                  <a:lnTo>
                    <a:pt x="1147" y="5721"/>
                  </a:lnTo>
                  <a:lnTo>
                    <a:pt x="2999" y="4373"/>
                  </a:lnTo>
                  <a:lnTo>
                    <a:pt x="4851" y="5721"/>
                  </a:lnTo>
                  <a:lnTo>
                    <a:pt x="4146" y="3541"/>
                  </a:lnTo>
                  <a:lnTo>
                    <a:pt x="6011" y="2193"/>
                  </a:lnTo>
                  <a:lnTo>
                    <a:pt x="3705"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sp>
        <p:nvSpPr>
          <p:cNvPr id="339" name="Google Shape;339;p29"/>
          <p:cNvSpPr txBox="1">
            <a:spLocks noGrp="1"/>
          </p:cNvSpPr>
          <p:nvPr>
            <p:ph type="title"/>
          </p:nvPr>
        </p:nvSpPr>
        <p:spPr>
          <a:xfrm>
            <a:off x="3109025" y="2190450"/>
            <a:ext cx="5319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introduction</a:t>
            </a:r>
            <a:endParaRPr dirty="0"/>
          </a:p>
        </p:txBody>
      </p:sp>
      <p:sp>
        <p:nvSpPr>
          <p:cNvPr id="340" name="Google Shape;340;p29"/>
          <p:cNvSpPr txBox="1">
            <a:spLocks noGrp="1"/>
          </p:cNvSpPr>
          <p:nvPr>
            <p:ph type="title" idx="2"/>
          </p:nvPr>
        </p:nvSpPr>
        <p:spPr>
          <a:xfrm>
            <a:off x="7059625" y="1259825"/>
            <a:ext cx="1369200" cy="81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a:t>01</a:t>
            </a:r>
            <a:endParaRPr lang="en-GB"/>
          </a:p>
        </p:txBody>
      </p:sp>
      <p:sp>
        <p:nvSpPr>
          <p:cNvPr id="342" name="Google Shape;342;p29"/>
          <p:cNvSpPr/>
          <p:nvPr/>
        </p:nvSpPr>
        <p:spPr>
          <a:xfrm>
            <a:off x="1267975" y="4522550"/>
            <a:ext cx="1654800" cy="17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 name="Google Shape;343;p29"/>
          <p:cNvGrpSpPr/>
          <p:nvPr/>
        </p:nvGrpSpPr>
        <p:grpSpPr>
          <a:xfrm>
            <a:off x="1345165" y="1023386"/>
            <a:ext cx="1369277" cy="3586684"/>
            <a:chOff x="6604650" y="861775"/>
            <a:chExt cx="1209075" cy="3167050"/>
          </a:xfrm>
        </p:grpSpPr>
        <p:sp>
          <p:nvSpPr>
            <p:cNvPr id="344" name="Google Shape;344;p29"/>
            <p:cNvSpPr/>
            <p:nvPr/>
          </p:nvSpPr>
          <p:spPr>
            <a:xfrm>
              <a:off x="7588475" y="2099575"/>
              <a:ext cx="100200" cy="112800"/>
            </a:xfrm>
            <a:custGeom>
              <a:avLst/>
              <a:gdLst/>
              <a:ahLst/>
              <a:cxnLst/>
              <a:rect l="l" t="t" r="r" b="b"/>
              <a:pathLst>
                <a:path w="4008" h="4512" extrusionOk="0">
                  <a:moveTo>
                    <a:pt x="0" y="0"/>
                  </a:moveTo>
                  <a:cubicBezTo>
                    <a:pt x="492" y="1399"/>
                    <a:pt x="996" y="2911"/>
                    <a:pt x="1500" y="4512"/>
                  </a:cubicBezTo>
                  <a:cubicBezTo>
                    <a:pt x="2243" y="4386"/>
                    <a:pt x="3138" y="4083"/>
                    <a:pt x="3491" y="3277"/>
                  </a:cubicBezTo>
                  <a:cubicBezTo>
                    <a:pt x="4007" y="2130"/>
                    <a:pt x="3213" y="630"/>
                    <a:pt x="2848" y="26"/>
                  </a:cubicBezTo>
                  <a:lnTo>
                    <a:pt x="13" y="26"/>
                  </a:lnTo>
                  <a:lnTo>
                    <a:pt x="0"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9"/>
            <p:cNvSpPr/>
            <p:nvPr/>
          </p:nvSpPr>
          <p:spPr>
            <a:xfrm>
              <a:off x="7669125" y="2076900"/>
              <a:ext cx="950" cy="23325"/>
            </a:xfrm>
            <a:custGeom>
              <a:avLst/>
              <a:gdLst/>
              <a:ahLst/>
              <a:cxnLst/>
              <a:rect l="l" t="t" r="r" b="b"/>
              <a:pathLst>
                <a:path w="38" h="933" extrusionOk="0">
                  <a:moveTo>
                    <a:pt x="0" y="0"/>
                  </a:moveTo>
                  <a:lnTo>
                    <a:pt x="0" y="0"/>
                  </a:lnTo>
                  <a:cubicBezTo>
                    <a:pt x="13" y="315"/>
                    <a:pt x="25" y="630"/>
                    <a:pt x="38" y="933"/>
                  </a:cubicBezTo>
                  <a:lnTo>
                    <a:pt x="0" y="0"/>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9"/>
            <p:cNvSpPr/>
            <p:nvPr/>
          </p:nvSpPr>
          <p:spPr>
            <a:xfrm>
              <a:off x="6828325" y="3844175"/>
              <a:ext cx="326700" cy="184650"/>
            </a:xfrm>
            <a:custGeom>
              <a:avLst/>
              <a:gdLst/>
              <a:ahLst/>
              <a:cxnLst/>
              <a:rect l="l" t="t" r="r" b="b"/>
              <a:pathLst>
                <a:path w="13068" h="7386" extrusionOk="0">
                  <a:moveTo>
                    <a:pt x="240" y="0"/>
                  </a:moveTo>
                  <a:cubicBezTo>
                    <a:pt x="202" y="630"/>
                    <a:pt x="139" y="1676"/>
                    <a:pt x="114" y="2256"/>
                  </a:cubicBezTo>
                  <a:cubicBezTo>
                    <a:pt x="76" y="3314"/>
                    <a:pt x="38" y="4335"/>
                    <a:pt x="26" y="5028"/>
                  </a:cubicBezTo>
                  <a:cubicBezTo>
                    <a:pt x="0" y="5519"/>
                    <a:pt x="353" y="5948"/>
                    <a:pt x="832" y="6023"/>
                  </a:cubicBezTo>
                  <a:cubicBezTo>
                    <a:pt x="3053" y="6409"/>
                    <a:pt x="9036" y="7385"/>
                    <a:pt x="11308" y="7385"/>
                  </a:cubicBezTo>
                  <a:cubicBezTo>
                    <a:pt x="11562" y="7385"/>
                    <a:pt x="11770" y="7373"/>
                    <a:pt x="11921" y="7346"/>
                  </a:cubicBezTo>
                  <a:cubicBezTo>
                    <a:pt x="12828" y="7170"/>
                    <a:pt x="13055" y="6716"/>
                    <a:pt x="13055" y="6275"/>
                  </a:cubicBezTo>
                  <a:cubicBezTo>
                    <a:pt x="13067" y="5872"/>
                    <a:pt x="12803" y="5519"/>
                    <a:pt x="12425" y="5406"/>
                  </a:cubicBezTo>
                  <a:cubicBezTo>
                    <a:pt x="10635" y="4990"/>
                    <a:pt x="6238" y="832"/>
                    <a:pt x="5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9"/>
            <p:cNvSpPr/>
            <p:nvPr/>
          </p:nvSpPr>
          <p:spPr>
            <a:xfrm>
              <a:off x="6604650" y="1077650"/>
              <a:ext cx="1209075" cy="2766550"/>
            </a:xfrm>
            <a:custGeom>
              <a:avLst/>
              <a:gdLst/>
              <a:ahLst/>
              <a:cxnLst/>
              <a:rect l="l" t="t" r="r" b="b"/>
              <a:pathLst>
                <a:path w="48363" h="110662" extrusionOk="0">
                  <a:moveTo>
                    <a:pt x="26475" y="4763"/>
                  </a:moveTo>
                  <a:cubicBezTo>
                    <a:pt x="26493" y="5118"/>
                    <a:pt x="26505" y="5491"/>
                    <a:pt x="26512" y="5862"/>
                  </a:cubicBezTo>
                  <a:lnTo>
                    <a:pt x="26512" y="5862"/>
                  </a:lnTo>
                  <a:lnTo>
                    <a:pt x="26475" y="4763"/>
                  </a:lnTo>
                  <a:close/>
                  <a:moveTo>
                    <a:pt x="20200" y="4310"/>
                  </a:moveTo>
                  <a:lnTo>
                    <a:pt x="22103" y="7750"/>
                  </a:lnTo>
                  <a:cubicBezTo>
                    <a:pt x="22140" y="7825"/>
                    <a:pt x="22115" y="7901"/>
                    <a:pt x="22065" y="7951"/>
                  </a:cubicBezTo>
                  <a:lnTo>
                    <a:pt x="21006" y="8682"/>
                  </a:lnTo>
                  <a:lnTo>
                    <a:pt x="23161" y="10610"/>
                  </a:lnTo>
                  <a:cubicBezTo>
                    <a:pt x="23186" y="10623"/>
                    <a:pt x="23199" y="10635"/>
                    <a:pt x="23212" y="10661"/>
                  </a:cubicBezTo>
                  <a:lnTo>
                    <a:pt x="25568" y="16507"/>
                  </a:lnTo>
                  <a:lnTo>
                    <a:pt x="25291" y="16621"/>
                  </a:lnTo>
                  <a:lnTo>
                    <a:pt x="22922" y="10812"/>
                  </a:lnTo>
                  <a:lnTo>
                    <a:pt x="20641" y="8783"/>
                  </a:lnTo>
                  <a:cubicBezTo>
                    <a:pt x="20603" y="8758"/>
                    <a:pt x="20591" y="8707"/>
                    <a:pt x="20591" y="8657"/>
                  </a:cubicBezTo>
                  <a:cubicBezTo>
                    <a:pt x="20591" y="8619"/>
                    <a:pt x="20616" y="8569"/>
                    <a:pt x="20654" y="8544"/>
                  </a:cubicBezTo>
                  <a:lnTo>
                    <a:pt x="21762" y="7775"/>
                  </a:lnTo>
                  <a:lnTo>
                    <a:pt x="19935" y="4461"/>
                  </a:lnTo>
                  <a:lnTo>
                    <a:pt x="20200" y="4310"/>
                  </a:lnTo>
                  <a:close/>
                  <a:moveTo>
                    <a:pt x="18067" y="18710"/>
                  </a:moveTo>
                  <a:cubicBezTo>
                    <a:pt x="18044" y="18710"/>
                    <a:pt x="18022" y="18711"/>
                    <a:pt x="17999" y="18713"/>
                  </a:cubicBezTo>
                  <a:lnTo>
                    <a:pt x="17999" y="18713"/>
                  </a:lnTo>
                  <a:cubicBezTo>
                    <a:pt x="18014" y="18717"/>
                    <a:pt x="18030" y="18721"/>
                    <a:pt x="18045" y="18725"/>
                  </a:cubicBezTo>
                  <a:lnTo>
                    <a:pt x="18058" y="18725"/>
                  </a:lnTo>
                  <a:cubicBezTo>
                    <a:pt x="18087" y="18725"/>
                    <a:pt x="18116" y="18721"/>
                    <a:pt x="18144" y="18714"/>
                  </a:cubicBezTo>
                  <a:lnTo>
                    <a:pt x="18144" y="18714"/>
                  </a:lnTo>
                  <a:cubicBezTo>
                    <a:pt x="18118" y="18711"/>
                    <a:pt x="18092" y="18710"/>
                    <a:pt x="18067" y="18710"/>
                  </a:cubicBezTo>
                  <a:close/>
                  <a:moveTo>
                    <a:pt x="28554" y="17856"/>
                  </a:moveTo>
                  <a:cubicBezTo>
                    <a:pt x="29058" y="17856"/>
                    <a:pt x="29310" y="18473"/>
                    <a:pt x="28945" y="18826"/>
                  </a:cubicBezTo>
                  <a:cubicBezTo>
                    <a:pt x="28829" y="18946"/>
                    <a:pt x="28685" y="18999"/>
                    <a:pt x="28544" y="18999"/>
                  </a:cubicBezTo>
                  <a:cubicBezTo>
                    <a:pt x="28254" y="18999"/>
                    <a:pt x="27975" y="18774"/>
                    <a:pt x="27975" y="18435"/>
                  </a:cubicBezTo>
                  <a:cubicBezTo>
                    <a:pt x="27975" y="18120"/>
                    <a:pt x="28239" y="17856"/>
                    <a:pt x="28554" y="17856"/>
                  </a:cubicBezTo>
                  <a:close/>
                  <a:moveTo>
                    <a:pt x="18915" y="14680"/>
                  </a:moveTo>
                  <a:lnTo>
                    <a:pt x="18915" y="18070"/>
                  </a:lnTo>
                  <a:lnTo>
                    <a:pt x="18259" y="18649"/>
                  </a:lnTo>
                  <a:cubicBezTo>
                    <a:pt x="18228" y="18680"/>
                    <a:pt x="18188" y="18702"/>
                    <a:pt x="18144" y="18714"/>
                  </a:cubicBezTo>
                  <a:lnTo>
                    <a:pt x="18144" y="18714"/>
                  </a:lnTo>
                  <a:cubicBezTo>
                    <a:pt x="18318" y="18731"/>
                    <a:pt x="18492" y="18806"/>
                    <a:pt x="18637" y="18952"/>
                  </a:cubicBezTo>
                  <a:cubicBezTo>
                    <a:pt x="19154" y="19469"/>
                    <a:pt x="18789" y="20351"/>
                    <a:pt x="18058" y="20351"/>
                  </a:cubicBezTo>
                  <a:cubicBezTo>
                    <a:pt x="17604" y="20351"/>
                    <a:pt x="17239" y="19985"/>
                    <a:pt x="17239" y="19532"/>
                  </a:cubicBezTo>
                  <a:lnTo>
                    <a:pt x="17251" y="19532"/>
                  </a:lnTo>
                  <a:cubicBezTo>
                    <a:pt x="17251" y="19064"/>
                    <a:pt x="17607" y="18746"/>
                    <a:pt x="17999" y="18713"/>
                  </a:cubicBezTo>
                  <a:lnTo>
                    <a:pt x="17999" y="18713"/>
                  </a:lnTo>
                  <a:cubicBezTo>
                    <a:pt x="17965" y="18702"/>
                    <a:pt x="17933" y="18688"/>
                    <a:pt x="17907" y="18662"/>
                  </a:cubicBezTo>
                  <a:lnTo>
                    <a:pt x="17201" y="18070"/>
                  </a:lnTo>
                  <a:lnTo>
                    <a:pt x="17201" y="14680"/>
                  </a:lnTo>
                  <a:close/>
                  <a:moveTo>
                    <a:pt x="21674" y="14680"/>
                  </a:moveTo>
                  <a:lnTo>
                    <a:pt x="21674" y="18070"/>
                  </a:lnTo>
                  <a:lnTo>
                    <a:pt x="21006" y="18649"/>
                  </a:lnTo>
                  <a:cubicBezTo>
                    <a:pt x="20956" y="18700"/>
                    <a:pt x="20880" y="18725"/>
                    <a:pt x="20817" y="18725"/>
                  </a:cubicBezTo>
                  <a:cubicBezTo>
                    <a:pt x="21258" y="18725"/>
                    <a:pt x="21624" y="19091"/>
                    <a:pt x="21624" y="19532"/>
                  </a:cubicBezTo>
                  <a:lnTo>
                    <a:pt x="21636" y="19544"/>
                  </a:lnTo>
                  <a:cubicBezTo>
                    <a:pt x="21636" y="20029"/>
                    <a:pt x="21234" y="20354"/>
                    <a:pt x="20813" y="20354"/>
                  </a:cubicBezTo>
                  <a:cubicBezTo>
                    <a:pt x="20611" y="20354"/>
                    <a:pt x="20405" y="20279"/>
                    <a:pt x="20238" y="20111"/>
                  </a:cubicBezTo>
                  <a:cubicBezTo>
                    <a:pt x="19721" y="19607"/>
                    <a:pt x="20086" y="18725"/>
                    <a:pt x="20817" y="18725"/>
                  </a:cubicBezTo>
                  <a:lnTo>
                    <a:pt x="20805" y="18725"/>
                  </a:lnTo>
                  <a:cubicBezTo>
                    <a:pt x="20754" y="18712"/>
                    <a:pt x="20704" y="18700"/>
                    <a:pt x="20654" y="18662"/>
                  </a:cubicBezTo>
                  <a:lnTo>
                    <a:pt x="19948" y="18070"/>
                  </a:lnTo>
                  <a:lnTo>
                    <a:pt x="19948" y="14680"/>
                  </a:lnTo>
                  <a:close/>
                  <a:moveTo>
                    <a:pt x="29688" y="23602"/>
                  </a:moveTo>
                  <a:cubicBezTo>
                    <a:pt x="30192" y="23602"/>
                    <a:pt x="30444" y="24219"/>
                    <a:pt x="30092" y="24584"/>
                  </a:cubicBezTo>
                  <a:cubicBezTo>
                    <a:pt x="29974" y="24698"/>
                    <a:pt x="29832" y="24749"/>
                    <a:pt x="29692" y="24749"/>
                  </a:cubicBezTo>
                  <a:cubicBezTo>
                    <a:pt x="29399" y="24749"/>
                    <a:pt x="29121" y="24523"/>
                    <a:pt x="29121" y="24181"/>
                  </a:cubicBezTo>
                  <a:cubicBezTo>
                    <a:pt x="29121" y="23854"/>
                    <a:pt x="29373" y="23602"/>
                    <a:pt x="29688" y="23602"/>
                  </a:cubicBezTo>
                  <a:close/>
                  <a:moveTo>
                    <a:pt x="30835" y="29348"/>
                  </a:moveTo>
                  <a:cubicBezTo>
                    <a:pt x="31339" y="29348"/>
                    <a:pt x="31591" y="29965"/>
                    <a:pt x="31226" y="30318"/>
                  </a:cubicBezTo>
                  <a:cubicBezTo>
                    <a:pt x="31110" y="30438"/>
                    <a:pt x="30966" y="30491"/>
                    <a:pt x="30825" y="30491"/>
                  </a:cubicBezTo>
                  <a:cubicBezTo>
                    <a:pt x="30534" y="30491"/>
                    <a:pt x="30255" y="30266"/>
                    <a:pt x="30255" y="29927"/>
                  </a:cubicBezTo>
                  <a:cubicBezTo>
                    <a:pt x="30255" y="29612"/>
                    <a:pt x="30520" y="29348"/>
                    <a:pt x="30835" y="29348"/>
                  </a:cubicBezTo>
                  <a:close/>
                  <a:moveTo>
                    <a:pt x="41584" y="38521"/>
                  </a:moveTo>
                  <a:cubicBezTo>
                    <a:pt x="41823" y="38546"/>
                    <a:pt x="41823" y="38899"/>
                    <a:pt x="41584" y="38924"/>
                  </a:cubicBezTo>
                  <a:lnTo>
                    <a:pt x="38585" y="38924"/>
                  </a:lnTo>
                  <a:cubicBezTo>
                    <a:pt x="38345" y="38899"/>
                    <a:pt x="38345" y="38546"/>
                    <a:pt x="38585" y="38521"/>
                  </a:cubicBezTo>
                  <a:close/>
                  <a:moveTo>
                    <a:pt x="27584" y="20162"/>
                  </a:moveTo>
                  <a:lnTo>
                    <a:pt x="27622" y="20313"/>
                  </a:lnTo>
                  <a:cubicBezTo>
                    <a:pt x="27647" y="20414"/>
                    <a:pt x="30230" y="31225"/>
                    <a:pt x="30407" y="38811"/>
                  </a:cubicBezTo>
                  <a:cubicBezTo>
                    <a:pt x="34187" y="38256"/>
                    <a:pt x="36140" y="37425"/>
                    <a:pt x="36178" y="37400"/>
                  </a:cubicBezTo>
                  <a:cubicBezTo>
                    <a:pt x="36194" y="37393"/>
                    <a:pt x="36210" y="37390"/>
                    <a:pt x="36227" y="37390"/>
                  </a:cubicBezTo>
                  <a:cubicBezTo>
                    <a:pt x="36276" y="37390"/>
                    <a:pt x="36326" y="37418"/>
                    <a:pt x="36354" y="37475"/>
                  </a:cubicBezTo>
                  <a:cubicBezTo>
                    <a:pt x="36379" y="37538"/>
                    <a:pt x="36354" y="37614"/>
                    <a:pt x="36279" y="37652"/>
                  </a:cubicBezTo>
                  <a:cubicBezTo>
                    <a:pt x="36241" y="37677"/>
                    <a:pt x="34250" y="38521"/>
                    <a:pt x="30407" y="39075"/>
                  </a:cubicBezTo>
                  <a:lnTo>
                    <a:pt x="30407" y="39088"/>
                  </a:lnTo>
                  <a:lnTo>
                    <a:pt x="30407" y="39113"/>
                  </a:lnTo>
                  <a:lnTo>
                    <a:pt x="30407" y="39265"/>
                  </a:lnTo>
                  <a:lnTo>
                    <a:pt x="30104" y="39265"/>
                  </a:lnTo>
                  <a:lnTo>
                    <a:pt x="30104" y="39126"/>
                  </a:lnTo>
                  <a:cubicBezTo>
                    <a:pt x="27886" y="39428"/>
                    <a:pt x="25656" y="39567"/>
                    <a:pt x="23413" y="39567"/>
                  </a:cubicBezTo>
                  <a:cubicBezTo>
                    <a:pt x="20301" y="39554"/>
                    <a:pt x="17201" y="39328"/>
                    <a:pt x="14126" y="38861"/>
                  </a:cubicBezTo>
                  <a:cubicBezTo>
                    <a:pt x="14038" y="38861"/>
                    <a:pt x="13988" y="38786"/>
                    <a:pt x="14000" y="38710"/>
                  </a:cubicBezTo>
                  <a:cubicBezTo>
                    <a:pt x="14011" y="38646"/>
                    <a:pt x="14067" y="38591"/>
                    <a:pt x="14130" y="38591"/>
                  </a:cubicBezTo>
                  <a:cubicBezTo>
                    <a:pt x="14141" y="38591"/>
                    <a:pt x="14153" y="38593"/>
                    <a:pt x="14164" y="38597"/>
                  </a:cubicBezTo>
                  <a:cubicBezTo>
                    <a:pt x="17658" y="39099"/>
                    <a:pt x="20746" y="39290"/>
                    <a:pt x="23420" y="39290"/>
                  </a:cubicBezTo>
                  <a:cubicBezTo>
                    <a:pt x="26050" y="39290"/>
                    <a:pt x="28280" y="39105"/>
                    <a:pt x="30104" y="38849"/>
                  </a:cubicBezTo>
                  <a:cubicBezTo>
                    <a:pt x="29940" y="31301"/>
                    <a:pt x="27357" y="20489"/>
                    <a:pt x="27332" y="20376"/>
                  </a:cubicBezTo>
                  <a:lnTo>
                    <a:pt x="27294" y="20237"/>
                  </a:lnTo>
                  <a:lnTo>
                    <a:pt x="27584" y="20162"/>
                  </a:lnTo>
                  <a:close/>
                  <a:moveTo>
                    <a:pt x="16735" y="0"/>
                  </a:moveTo>
                  <a:cubicBezTo>
                    <a:pt x="16735" y="0"/>
                    <a:pt x="1" y="7460"/>
                    <a:pt x="1412" y="13672"/>
                  </a:cubicBezTo>
                  <a:cubicBezTo>
                    <a:pt x="2722" y="19406"/>
                    <a:pt x="10384" y="20111"/>
                    <a:pt x="11543" y="20187"/>
                  </a:cubicBezTo>
                  <a:cubicBezTo>
                    <a:pt x="11783" y="17465"/>
                    <a:pt x="12287" y="14768"/>
                    <a:pt x="13055" y="12135"/>
                  </a:cubicBezTo>
                  <a:lnTo>
                    <a:pt x="13093" y="11996"/>
                  </a:lnTo>
                  <a:lnTo>
                    <a:pt x="13383" y="12072"/>
                  </a:lnTo>
                  <a:lnTo>
                    <a:pt x="13345" y="12223"/>
                  </a:lnTo>
                  <a:cubicBezTo>
                    <a:pt x="12589" y="14831"/>
                    <a:pt x="12085" y="17503"/>
                    <a:pt x="11833" y="20212"/>
                  </a:cubicBezTo>
                  <a:lnTo>
                    <a:pt x="11833" y="20363"/>
                  </a:lnTo>
                  <a:lnTo>
                    <a:pt x="11669" y="20351"/>
                  </a:lnTo>
                  <a:cubicBezTo>
                    <a:pt x="11203" y="25152"/>
                    <a:pt x="11190" y="29990"/>
                    <a:pt x="11619" y="34791"/>
                  </a:cubicBezTo>
                  <a:cubicBezTo>
                    <a:pt x="11619" y="34791"/>
                    <a:pt x="6906" y="90248"/>
                    <a:pt x="8254" y="110661"/>
                  </a:cubicBezTo>
                  <a:lnTo>
                    <a:pt x="15475" y="110661"/>
                  </a:lnTo>
                  <a:cubicBezTo>
                    <a:pt x="15475" y="110661"/>
                    <a:pt x="23753" y="89655"/>
                    <a:pt x="26614" y="66092"/>
                  </a:cubicBezTo>
                  <a:lnTo>
                    <a:pt x="26563" y="66092"/>
                  </a:lnTo>
                  <a:cubicBezTo>
                    <a:pt x="26488" y="66054"/>
                    <a:pt x="26463" y="65966"/>
                    <a:pt x="26488" y="65890"/>
                  </a:cubicBezTo>
                  <a:cubicBezTo>
                    <a:pt x="30394" y="56729"/>
                    <a:pt x="30369" y="45565"/>
                    <a:pt x="30369" y="45464"/>
                  </a:cubicBezTo>
                  <a:cubicBezTo>
                    <a:pt x="30369" y="45376"/>
                    <a:pt x="30444" y="45313"/>
                    <a:pt x="30520" y="45313"/>
                  </a:cubicBezTo>
                  <a:cubicBezTo>
                    <a:pt x="30527" y="45312"/>
                    <a:pt x="30533" y="45312"/>
                    <a:pt x="30539" y="45312"/>
                  </a:cubicBezTo>
                  <a:cubicBezTo>
                    <a:pt x="30617" y="45312"/>
                    <a:pt x="30672" y="45382"/>
                    <a:pt x="30684" y="45452"/>
                  </a:cubicBezTo>
                  <a:cubicBezTo>
                    <a:pt x="30684" y="45565"/>
                    <a:pt x="30696" y="56792"/>
                    <a:pt x="26778" y="66004"/>
                  </a:cubicBezTo>
                  <a:cubicBezTo>
                    <a:pt x="26752" y="66029"/>
                    <a:pt x="26740" y="66054"/>
                    <a:pt x="26702" y="66067"/>
                  </a:cubicBezTo>
                  <a:lnTo>
                    <a:pt x="27622" y="67667"/>
                  </a:lnTo>
                  <a:cubicBezTo>
                    <a:pt x="27798" y="73388"/>
                    <a:pt x="32700" y="110094"/>
                    <a:pt x="32700" y="110094"/>
                  </a:cubicBezTo>
                  <a:lnTo>
                    <a:pt x="34703" y="110220"/>
                  </a:lnTo>
                  <a:cubicBezTo>
                    <a:pt x="34703" y="110144"/>
                    <a:pt x="34703" y="110094"/>
                    <a:pt x="34703" y="110094"/>
                  </a:cubicBezTo>
                  <a:lnTo>
                    <a:pt x="39643" y="110510"/>
                  </a:lnTo>
                  <a:lnTo>
                    <a:pt x="39668" y="110535"/>
                  </a:lnTo>
                  <a:lnTo>
                    <a:pt x="41609" y="110661"/>
                  </a:lnTo>
                  <a:cubicBezTo>
                    <a:pt x="41609" y="110661"/>
                    <a:pt x="48363" y="80167"/>
                    <a:pt x="45250" y="63194"/>
                  </a:cubicBezTo>
                  <a:cubicBezTo>
                    <a:pt x="44154" y="57170"/>
                    <a:pt x="42680" y="51235"/>
                    <a:pt x="40853" y="45389"/>
                  </a:cubicBezTo>
                  <a:cubicBezTo>
                    <a:pt x="40349" y="43788"/>
                    <a:pt x="39857" y="42289"/>
                    <a:pt x="39353" y="40890"/>
                  </a:cubicBezTo>
                  <a:lnTo>
                    <a:pt x="39353" y="40890"/>
                  </a:lnTo>
                  <a:lnTo>
                    <a:pt x="39366" y="40915"/>
                  </a:lnTo>
                  <a:lnTo>
                    <a:pt x="42617" y="40915"/>
                  </a:lnTo>
                  <a:lnTo>
                    <a:pt x="39202" y="40877"/>
                  </a:lnTo>
                  <a:lnTo>
                    <a:pt x="38723" y="39806"/>
                  </a:lnTo>
                  <a:lnTo>
                    <a:pt x="38723" y="39806"/>
                  </a:lnTo>
                  <a:lnTo>
                    <a:pt x="42579" y="39932"/>
                  </a:lnTo>
                  <a:cubicBezTo>
                    <a:pt x="42012" y="28327"/>
                    <a:pt x="37161" y="16545"/>
                    <a:pt x="33784" y="9652"/>
                  </a:cubicBezTo>
                  <a:cubicBezTo>
                    <a:pt x="32914" y="7107"/>
                    <a:pt x="31856" y="4940"/>
                    <a:pt x="30533" y="3566"/>
                  </a:cubicBezTo>
                  <a:lnTo>
                    <a:pt x="27471" y="3768"/>
                  </a:lnTo>
                  <a:lnTo>
                    <a:pt x="26261" y="2936"/>
                  </a:lnTo>
                  <a:lnTo>
                    <a:pt x="26261" y="2936"/>
                  </a:lnTo>
                  <a:cubicBezTo>
                    <a:pt x="26387" y="3516"/>
                    <a:pt x="26450" y="4108"/>
                    <a:pt x="26463" y="4700"/>
                  </a:cubicBezTo>
                  <a:lnTo>
                    <a:pt x="25694" y="6389"/>
                  </a:lnTo>
                  <a:lnTo>
                    <a:pt x="26526" y="8229"/>
                  </a:lnTo>
                  <a:cubicBezTo>
                    <a:pt x="26526" y="8695"/>
                    <a:pt x="26513" y="8997"/>
                    <a:pt x="26513" y="9010"/>
                  </a:cubicBezTo>
                  <a:lnTo>
                    <a:pt x="26500" y="9804"/>
                  </a:lnTo>
                  <a:lnTo>
                    <a:pt x="26337" y="16482"/>
                  </a:lnTo>
                  <a:lnTo>
                    <a:pt x="23955" y="9022"/>
                  </a:lnTo>
                  <a:lnTo>
                    <a:pt x="23527" y="7687"/>
                  </a:lnTo>
                  <a:lnTo>
                    <a:pt x="24421" y="7120"/>
                  </a:lnTo>
                  <a:lnTo>
                    <a:pt x="24535" y="6666"/>
                  </a:lnTo>
                  <a:lnTo>
                    <a:pt x="21120" y="2936"/>
                  </a:lnTo>
                  <a:lnTo>
                    <a:pt x="19721" y="4247"/>
                  </a:lnTo>
                  <a:lnTo>
                    <a:pt x="16684" y="4436"/>
                  </a:lnTo>
                  <a:cubicBezTo>
                    <a:pt x="16684" y="4436"/>
                    <a:pt x="15475" y="4284"/>
                    <a:pt x="17743" y="2420"/>
                  </a:cubicBezTo>
                  <a:cubicBezTo>
                    <a:pt x="17680" y="2420"/>
                    <a:pt x="17629" y="2394"/>
                    <a:pt x="17592" y="2344"/>
                  </a:cubicBezTo>
                  <a:lnTo>
                    <a:pt x="16231" y="769"/>
                  </a:lnTo>
                  <a:cubicBezTo>
                    <a:pt x="16099" y="618"/>
                    <a:pt x="16234" y="432"/>
                    <a:pt x="16385" y="432"/>
                  </a:cubicBezTo>
                  <a:cubicBezTo>
                    <a:pt x="16436" y="432"/>
                    <a:pt x="16489" y="453"/>
                    <a:pt x="16533" y="504"/>
                  </a:cubicBezTo>
                  <a:lnTo>
                    <a:pt x="17894" y="2079"/>
                  </a:lnTo>
                  <a:cubicBezTo>
                    <a:pt x="17932" y="2130"/>
                    <a:pt x="17944" y="2193"/>
                    <a:pt x="17932" y="2268"/>
                  </a:cubicBezTo>
                  <a:cubicBezTo>
                    <a:pt x="18058" y="2155"/>
                    <a:pt x="18196" y="2054"/>
                    <a:pt x="18335" y="1953"/>
                  </a:cubicBezTo>
                  <a:lnTo>
                    <a:pt x="16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9"/>
            <p:cNvSpPr/>
            <p:nvPr/>
          </p:nvSpPr>
          <p:spPr>
            <a:xfrm>
              <a:off x="7464975" y="3830000"/>
              <a:ext cx="326700" cy="198825"/>
            </a:xfrm>
            <a:custGeom>
              <a:avLst/>
              <a:gdLst/>
              <a:ahLst/>
              <a:cxnLst/>
              <a:rect l="l" t="t" r="r" b="b"/>
              <a:pathLst>
                <a:path w="13068" h="7953" extrusionOk="0">
                  <a:moveTo>
                    <a:pt x="303" y="0"/>
                  </a:moveTo>
                  <a:cubicBezTo>
                    <a:pt x="303" y="0"/>
                    <a:pt x="303" y="50"/>
                    <a:pt x="290" y="126"/>
                  </a:cubicBezTo>
                  <a:cubicBezTo>
                    <a:pt x="253" y="554"/>
                    <a:pt x="139" y="2054"/>
                    <a:pt x="114" y="2823"/>
                  </a:cubicBezTo>
                  <a:cubicBezTo>
                    <a:pt x="89" y="3881"/>
                    <a:pt x="51" y="4902"/>
                    <a:pt x="26" y="5595"/>
                  </a:cubicBezTo>
                  <a:cubicBezTo>
                    <a:pt x="1" y="6086"/>
                    <a:pt x="354" y="6515"/>
                    <a:pt x="832" y="6590"/>
                  </a:cubicBezTo>
                  <a:cubicBezTo>
                    <a:pt x="3054" y="6976"/>
                    <a:pt x="9037" y="7952"/>
                    <a:pt x="11309" y="7952"/>
                  </a:cubicBezTo>
                  <a:cubicBezTo>
                    <a:pt x="11563" y="7952"/>
                    <a:pt x="11770" y="7940"/>
                    <a:pt x="11921" y="7913"/>
                  </a:cubicBezTo>
                  <a:cubicBezTo>
                    <a:pt x="12828" y="7737"/>
                    <a:pt x="13055" y="7283"/>
                    <a:pt x="13055" y="6842"/>
                  </a:cubicBezTo>
                  <a:cubicBezTo>
                    <a:pt x="13068" y="6452"/>
                    <a:pt x="12816" y="6086"/>
                    <a:pt x="12438" y="5973"/>
                  </a:cubicBezTo>
                  <a:cubicBezTo>
                    <a:pt x="10522" y="5532"/>
                    <a:pt x="5608" y="781"/>
                    <a:pt x="5255" y="441"/>
                  </a:cubicBezTo>
                  <a:lnTo>
                    <a:pt x="5230" y="416"/>
                  </a:lnTo>
                  <a:lnTo>
                    <a:pt x="3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9"/>
            <p:cNvSpPr/>
            <p:nvPr/>
          </p:nvSpPr>
          <p:spPr>
            <a:xfrm>
              <a:off x="7241000" y="1238300"/>
              <a:ext cx="4425" cy="2550"/>
            </a:xfrm>
            <a:custGeom>
              <a:avLst/>
              <a:gdLst/>
              <a:ahLst/>
              <a:cxnLst/>
              <a:rect l="l" t="t" r="r" b="b"/>
              <a:pathLst>
                <a:path w="177" h="102" extrusionOk="0">
                  <a:moveTo>
                    <a:pt x="177" y="1"/>
                  </a:moveTo>
                  <a:lnTo>
                    <a:pt x="177" y="1"/>
                  </a:lnTo>
                  <a:cubicBezTo>
                    <a:pt x="114" y="26"/>
                    <a:pt x="63" y="64"/>
                    <a:pt x="0" y="89"/>
                  </a:cubicBezTo>
                  <a:lnTo>
                    <a:pt x="13" y="101"/>
                  </a:lnTo>
                  <a:lnTo>
                    <a:pt x="177" y="1"/>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9"/>
            <p:cNvSpPr/>
            <p:nvPr/>
          </p:nvSpPr>
          <p:spPr>
            <a:xfrm>
              <a:off x="7266200" y="1195150"/>
              <a:ext cx="350" cy="1600"/>
            </a:xfrm>
            <a:custGeom>
              <a:avLst/>
              <a:gdLst/>
              <a:ahLst/>
              <a:cxnLst/>
              <a:rect l="l" t="t" r="r" b="b"/>
              <a:pathLst>
                <a:path w="14" h="64" extrusionOk="0">
                  <a:moveTo>
                    <a:pt x="1" y="0"/>
                  </a:moveTo>
                  <a:lnTo>
                    <a:pt x="1" y="63"/>
                  </a:lnTo>
                  <a:cubicBezTo>
                    <a:pt x="13" y="38"/>
                    <a:pt x="13" y="26"/>
                    <a:pt x="1"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9"/>
            <p:cNvSpPr/>
            <p:nvPr/>
          </p:nvSpPr>
          <p:spPr>
            <a:xfrm>
              <a:off x="7186175" y="1090875"/>
              <a:ext cx="72175" cy="50175"/>
            </a:xfrm>
            <a:custGeom>
              <a:avLst/>
              <a:gdLst/>
              <a:ahLst/>
              <a:cxnLst/>
              <a:rect l="l" t="t" r="r" b="b"/>
              <a:pathLst>
                <a:path w="2887" h="2007" extrusionOk="0">
                  <a:moveTo>
                    <a:pt x="1" y="0"/>
                  </a:moveTo>
                  <a:lnTo>
                    <a:pt x="1" y="0"/>
                  </a:lnTo>
                  <a:cubicBezTo>
                    <a:pt x="474" y="812"/>
                    <a:pt x="1361" y="2006"/>
                    <a:pt x="2480" y="2006"/>
                  </a:cubicBezTo>
                  <a:cubicBezTo>
                    <a:pt x="2612" y="2006"/>
                    <a:pt x="2748" y="1990"/>
                    <a:pt x="2887" y="1954"/>
                  </a:cubicBezTo>
                  <a:cubicBezTo>
                    <a:pt x="2887" y="1928"/>
                    <a:pt x="2874" y="1903"/>
                    <a:pt x="2874" y="1878"/>
                  </a:cubicBezTo>
                  <a:cubicBezTo>
                    <a:pt x="2760" y="1399"/>
                    <a:pt x="2697" y="1198"/>
                    <a:pt x="2521" y="542"/>
                  </a:cubicBezTo>
                  <a:cubicBezTo>
                    <a:pt x="2349" y="586"/>
                    <a:pt x="2147" y="613"/>
                    <a:pt x="1921" y="613"/>
                  </a:cubicBezTo>
                  <a:cubicBezTo>
                    <a:pt x="1500" y="613"/>
                    <a:pt x="996" y="519"/>
                    <a:pt x="455" y="265"/>
                  </a:cubicBezTo>
                  <a:cubicBezTo>
                    <a:pt x="291" y="202"/>
                    <a:pt x="140" y="101"/>
                    <a:pt x="1" y="0"/>
                  </a:cubicBezTo>
                  <a:close/>
                </a:path>
              </a:pathLst>
            </a:custGeom>
            <a:solidFill>
              <a:srgbClr val="EBAC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9"/>
            <p:cNvSpPr/>
            <p:nvPr/>
          </p:nvSpPr>
          <p:spPr>
            <a:xfrm>
              <a:off x="7132625" y="977475"/>
              <a:ext cx="136425" cy="266525"/>
            </a:xfrm>
            <a:custGeom>
              <a:avLst/>
              <a:gdLst/>
              <a:ahLst/>
              <a:cxnLst/>
              <a:rect l="l" t="t" r="r" b="b"/>
              <a:pathLst>
                <a:path w="5457" h="10661" extrusionOk="0">
                  <a:moveTo>
                    <a:pt x="5016" y="6401"/>
                  </a:moveTo>
                  <a:cubicBezTo>
                    <a:pt x="5016" y="6421"/>
                    <a:pt x="5023" y="6440"/>
                    <a:pt x="5033" y="6466"/>
                  </a:cubicBezTo>
                  <a:lnTo>
                    <a:pt x="5033" y="6466"/>
                  </a:lnTo>
                  <a:cubicBezTo>
                    <a:pt x="5027" y="6445"/>
                    <a:pt x="5022" y="6423"/>
                    <a:pt x="5016" y="6401"/>
                  </a:cubicBezTo>
                  <a:close/>
                  <a:moveTo>
                    <a:pt x="5033" y="6466"/>
                  </a:moveTo>
                  <a:cubicBezTo>
                    <a:pt x="5035" y="6474"/>
                    <a:pt x="5037" y="6482"/>
                    <a:pt x="5039" y="6490"/>
                  </a:cubicBezTo>
                  <a:lnTo>
                    <a:pt x="5039" y="6490"/>
                  </a:lnTo>
                  <a:cubicBezTo>
                    <a:pt x="5040" y="6490"/>
                    <a:pt x="5040" y="6490"/>
                    <a:pt x="5041" y="6490"/>
                  </a:cubicBezTo>
                  <a:cubicBezTo>
                    <a:pt x="5038" y="6481"/>
                    <a:pt x="5035" y="6473"/>
                    <a:pt x="5033" y="6466"/>
                  </a:cubicBezTo>
                  <a:close/>
                  <a:moveTo>
                    <a:pt x="4058" y="0"/>
                  </a:moveTo>
                  <a:cubicBezTo>
                    <a:pt x="3340" y="252"/>
                    <a:pt x="2597" y="466"/>
                    <a:pt x="1853" y="630"/>
                  </a:cubicBezTo>
                  <a:cubicBezTo>
                    <a:pt x="1992" y="1084"/>
                    <a:pt x="1954" y="1563"/>
                    <a:pt x="1765" y="1991"/>
                  </a:cubicBezTo>
                  <a:cubicBezTo>
                    <a:pt x="1425" y="2659"/>
                    <a:pt x="1475" y="2798"/>
                    <a:pt x="1475" y="2798"/>
                  </a:cubicBezTo>
                  <a:lnTo>
                    <a:pt x="1475" y="3176"/>
                  </a:lnTo>
                  <a:lnTo>
                    <a:pt x="265" y="4410"/>
                  </a:lnTo>
                  <a:cubicBezTo>
                    <a:pt x="190" y="5217"/>
                    <a:pt x="89" y="6175"/>
                    <a:pt x="1" y="6931"/>
                  </a:cubicBezTo>
                  <a:lnTo>
                    <a:pt x="3416" y="10660"/>
                  </a:lnTo>
                  <a:lnTo>
                    <a:pt x="4335" y="10509"/>
                  </a:lnTo>
                  <a:cubicBezTo>
                    <a:pt x="4398" y="10484"/>
                    <a:pt x="4461" y="10459"/>
                    <a:pt x="4512" y="10421"/>
                  </a:cubicBezTo>
                  <a:lnTo>
                    <a:pt x="4537" y="10408"/>
                  </a:lnTo>
                  <a:lnTo>
                    <a:pt x="4575" y="10383"/>
                  </a:lnTo>
                  <a:lnTo>
                    <a:pt x="5344" y="8695"/>
                  </a:lnTo>
                  <a:cubicBezTo>
                    <a:pt x="5331" y="8102"/>
                    <a:pt x="5268" y="7510"/>
                    <a:pt x="5142" y="6931"/>
                  </a:cubicBezTo>
                  <a:cubicBezTo>
                    <a:pt x="5110" y="6793"/>
                    <a:pt x="5078" y="6646"/>
                    <a:pt x="5039" y="6490"/>
                  </a:cubicBezTo>
                  <a:lnTo>
                    <a:pt x="5039" y="6490"/>
                  </a:lnTo>
                  <a:cubicBezTo>
                    <a:pt x="4906" y="6523"/>
                    <a:pt x="4775" y="6539"/>
                    <a:pt x="4647" y="6539"/>
                  </a:cubicBezTo>
                  <a:cubicBezTo>
                    <a:pt x="3520" y="6539"/>
                    <a:pt x="2618" y="5338"/>
                    <a:pt x="2143" y="4524"/>
                  </a:cubicBezTo>
                  <a:lnTo>
                    <a:pt x="2143" y="4524"/>
                  </a:lnTo>
                  <a:cubicBezTo>
                    <a:pt x="2282" y="4637"/>
                    <a:pt x="2433" y="4725"/>
                    <a:pt x="2597" y="4801"/>
                  </a:cubicBezTo>
                  <a:cubicBezTo>
                    <a:pt x="3146" y="5051"/>
                    <a:pt x="3656" y="5146"/>
                    <a:pt x="4085" y="5146"/>
                  </a:cubicBezTo>
                  <a:cubicBezTo>
                    <a:pt x="4306" y="5146"/>
                    <a:pt x="4504" y="5121"/>
                    <a:pt x="4676" y="5078"/>
                  </a:cubicBezTo>
                  <a:cubicBezTo>
                    <a:pt x="5003" y="4990"/>
                    <a:pt x="5230" y="4839"/>
                    <a:pt x="5281" y="4700"/>
                  </a:cubicBezTo>
                  <a:cubicBezTo>
                    <a:pt x="5457" y="4272"/>
                    <a:pt x="5268" y="3087"/>
                    <a:pt x="5016" y="2130"/>
                  </a:cubicBezTo>
                  <a:lnTo>
                    <a:pt x="5016" y="2130"/>
                  </a:lnTo>
                  <a:cubicBezTo>
                    <a:pt x="5192" y="2835"/>
                    <a:pt x="5356" y="3743"/>
                    <a:pt x="5344" y="4259"/>
                  </a:cubicBezTo>
                  <a:cubicBezTo>
                    <a:pt x="5205" y="3856"/>
                    <a:pt x="5029" y="3453"/>
                    <a:pt x="4839" y="3075"/>
                  </a:cubicBezTo>
                  <a:cubicBezTo>
                    <a:pt x="4763" y="2955"/>
                    <a:pt x="4683" y="2914"/>
                    <a:pt x="4602" y="2914"/>
                  </a:cubicBezTo>
                  <a:cubicBezTo>
                    <a:pt x="4446" y="2914"/>
                    <a:pt x="4288" y="3071"/>
                    <a:pt x="4146" y="3113"/>
                  </a:cubicBezTo>
                  <a:cubicBezTo>
                    <a:pt x="3920" y="3163"/>
                    <a:pt x="4247" y="5003"/>
                    <a:pt x="4247" y="5003"/>
                  </a:cubicBezTo>
                  <a:lnTo>
                    <a:pt x="4247" y="5141"/>
                  </a:lnTo>
                  <a:cubicBezTo>
                    <a:pt x="4197" y="5145"/>
                    <a:pt x="4146" y="5146"/>
                    <a:pt x="4095" y="5146"/>
                  </a:cubicBezTo>
                  <a:cubicBezTo>
                    <a:pt x="3957" y="5146"/>
                    <a:pt x="3819" y="5135"/>
                    <a:pt x="3680" y="5116"/>
                  </a:cubicBezTo>
                  <a:cubicBezTo>
                    <a:pt x="3605" y="4952"/>
                    <a:pt x="2949" y="3390"/>
                    <a:pt x="2949" y="2974"/>
                  </a:cubicBezTo>
                  <a:cubicBezTo>
                    <a:pt x="2949" y="2659"/>
                    <a:pt x="4285" y="2495"/>
                    <a:pt x="4285" y="2495"/>
                  </a:cubicBezTo>
                  <a:lnTo>
                    <a:pt x="5003" y="2104"/>
                  </a:lnTo>
                  <a:cubicBezTo>
                    <a:pt x="4839" y="1474"/>
                    <a:pt x="4638" y="958"/>
                    <a:pt x="4487" y="807"/>
                  </a:cubicBezTo>
                  <a:cubicBezTo>
                    <a:pt x="4285" y="567"/>
                    <a:pt x="4146" y="290"/>
                    <a:pt x="4058"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9"/>
            <p:cNvSpPr/>
            <p:nvPr/>
          </p:nvSpPr>
          <p:spPr>
            <a:xfrm>
              <a:off x="7137350" y="993225"/>
              <a:ext cx="45075" cy="94525"/>
            </a:xfrm>
            <a:custGeom>
              <a:avLst/>
              <a:gdLst/>
              <a:ahLst/>
              <a:cxnLst/>
              <a:rect l="l" t="t" r="r" b="b"/>
              <a:pathLst>
                <a:path w="1803" h="3781" extrusionOk="0">
                  <a:moveTo>
                    <a:pt x="1664" y="0"/>
                  </a:moveTo>
                  <a:cubicBezTo>
                    <a:pt x="1437" y="63"/>
                    <a:pt x="1198" y="114"/>
                    <a:pt x="933" y="164"/>
                  </a:cubicBezTo>
                  <a:cubicBezTo>
                    <a:pt x="1210" y="1437"/>
                    <a:pt x="354" y="3239"/>
                    <a:pt x="354" y="3239"/>
                  </a:cubicBezTo>
                  <a:lnTo>
                    <a:pt x="1" y="3579"/>
                  </a:lnTo>
                  <a:lnTo>
                    <a:pt x="76" y="3780"/>
                  </a:lnTo>
                  <a:lnTo>
                    <a:pt x="1286" y="2546"/>
                  </a:lnTo>
                  <a:lnTo>
                    <a:pt x="1286" y="2168"/>
                  </a:lnTo>
                  <a:cubicBezTo>
                    <a:pt x="1286" y="2168"/>
                    <a:pt x="1236" y="2029"/>
                    <a:pt x="1576" y="1361"/>
                  </a:cubicBezTo>
                  <a:cubicBezTo>
                    <a:pt x="1765" y="933"/>
                    <a:pt x="1803" y="454"/>
                    <a:pt x="16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9"/>
            <p:cNvSpPr/>
            <p:nvPr/>
          </p:nvSpPr>
          <p:spPr>
            <a:xfrm>
              <a:off x="7206350" y="1030075"/>
              <a:ext cx="60200" cy="76075"/>
            </a:xfrm>
            <a:custGeom>
              <a:avLst/>
              <a:gdLst/>
              <a:ahLst/>
              <a:cxnLst/>
              <a:rect l="l" t="t" r="r" b="b"/>
              <a:pathLst>
                <a:path w="2408" h="3043" extrusionOk="0">
                  <a:moveTo>
                    <a:pt x="2054" y="0"/>
                  </a:moveTo>
                  <a:lnTo>
                    <a:pt x="1336" y="391"/>
                  </a:lnTo>
                  <a:cubicBezTo>
                    <a:pt x="1336" y="391"/>
                    <a:pt x="0" y="555"/>
                    <a:pt x="0" y="870"/>
                  </a:cubicBezTo>
                  <a:cubicBezTo>
                    <a:pt x="0" y="1286"/>
                    <a:pt x="656" y="2848"/>
                    <a:pt x="731" y="3012"/>
                  </a:cubicBezTo>
                  <a:cubicBezTo>
                    <a:pt x="870" y="3031"/>
                    <a:pt x="1008" y="3042"/>
                    <a:pt x="1146" y="3042"/>
                  </a:cubicBezTo>
                  <a:cubicBezTo>
                    <a:pt x="1197" y="3042"/>
                    <a:pt x="1248" y="3041"/>
                    <a:pt x="1298" y="3037"/>
                  </a:cubicBezTo>
                  <a:lnTo>
                    <a:pt x="1298" y="2911"/>
                  </a:lnTo>
                  <a:cubicBezTo>
                    <a:pt x="1298" y="2911"/>
                    <a:pt x="971" y="1072"/>
                    <a:pt x="1197" y="1009"/>
                  </a:cubicBezTo>
                  <a:cubicBezTo>
                    <a:pt x="1339" y="975"/>
                    <a:pt x="1496" y="816"/>
                    <a:pt x="1652" y="816"/>
                  </a:cubicBezTo>
                  <a:cubicBezTo>
                    <a:pt x="1733" y="816"/>
                    <a:pt x="1813" y="859"/>
                    <a:pt x="1890" y="983"/>
                  </a:cubicBezTo>
                  <a:cubicBezTo>
                    <a:pt x="2080" y="1361"/>
                    <a:pt x="2256" y="1765"/>
                    <a:pt x="2395" y="2168"/>
                  </a:cubicBezTo>
                  <a:cubicBezTo>
                    <a:pt x="2407" y="1651"/>
                    <a:pt x="2231" y="744"/>
                    <a:pt x="2067" y="38"/>
                  </a:cubicBezTo>
                  <a:cubicBezTo>
                    <a:pt x="2067" y="26"/>
                    <a:pt x="2054" y="13"/>
                    <a:pt x="20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9"/>
            <p:cNvSpPr/>
            <p:nvPr/>
          </p:nvSpPr>
          <p:spPr>
            <a:xfrm>
              <a:off x="6954325" y="1581675"/>
              <a:ext cx="559825" cy="485175"/>
            </a:xfrm>
            <a:custGeom>
              <a:avLst/>
              <a:gdLst/>
              <a:ahLst/>
              <a:cxnLst/>
              <a:rect l="l" t="t" r="r" b="b"/>
              <a:pathLst>
                <a:path w="22393" h="19407" extrusionOk="0">
                  <a:moveTo>
                    <a:pt x="13597" y="1"/>
                  </a:moveTo>
                  <a:lnTo>
                    <a:pt x="13307" y="76"/>
                  </a:lnTo>
                  <a:lnTo>
                    <a:pt x="13345" y="215"/>
                  </a:lnTo>
                  <a:cubicBezTo>
                    <a:pt x="13370" y="328"/>
                    <a:pt x="15953" y="11140"/>
                    <a:pt x="16117" y="18700"/>
                  </a:cubicBezTo>
                  <a:cubicBezTo>
                    <a:pt x="14287" y="18950"/>
                    <a:pt x="12053" y="19135"/>
                    <a:pt x="9423" y="19135"/>
                  </a:cubicBezTo>
                  <a:cubicBezTo>
                    <a:pt x="6749" y="19135"/>
                    <a:pt x="3665" y="18944"/>
                    <a:pt x="177" y="18436"/>
                  </a:cubicBezTo>
                  <a:cubicBezTo>
                    <a:pt x="169" y="18434"/>
                    <a:pt x="161" y="18434"/>
                    <a:pt x="154" y="18434"/>
                  </a:cubicBezTo>
                  <a:cubicBezTo>
                    <a:pt x="87" y="18434"/>
                    <a:pt x="25" y="18481"/>
                    <a:pt x="13" y="18549"/>
                  </a:cubicBezTo>
                  <a:cubicBezTo>
                    <a:pt x="1" y="18625"/>
                    <a:pt x="51" y="18700"/>
                    <a:pt x="127" y="18713"/>
                  </a:cubicBezTo>
                  <a:cubicBezTo>
                    <a:pt x="3214" y="19167"/>
                    <a:pt x="6314" y="19393"/>
                    <a:pt x="9426" y="19406"/>
                  </a:cubicBezTo>
                  <a:cubicBezTo>
                    <a:pt x="9513" y="19406"/>
                    <a:pt x="9599" y="19407"/>
                    <a:pt x="9685" y="19407"/>
                  </a:cubicBezTo>
                  <a:cubicBezTo>
                    <a:pt x="11841" y="19407"/>
                    <a:pt x="13985" y="19256"/>
                    <a:pt x="16117" y="18965"/>
                  </a:cubicBezTo>
                  <a:lnTo>
                    <a:pt x="16117" y="19104"/>
                  </a:lnTo>
                  <a:lnTo>
                    <a:pt x="16420" y="19104"/>
                  </a:lnTo>
                  <a:lnTo>
                    <a:pt x="16420" y="18952"/>
                  </a:lnTo>
                  <a:lnTo>
                    <a:pt x="16420" y="18927"/>
                  </a:lnTo>
                  <a:cubicBezTo>
                    <a:pt x="20263" y="18373"/>
                    <a:pt x="22254" y="17516"/>
                    <a:pt x="22292" y="17503"/>
                  </a:cubicBezTo>
                  <a:cubicBezTo>
                    <a:pt x="22367" y="17465"/>
                    <a:pt x="22392" y="17377"/>
                    <a:pt x="22367" y="17314"/>
                  </a:cubicBezTo>
                  <a:cubicBezTo>
                    <a:pt x="22337" y="17265"/>
                    <a:pt x="22284" y="17231"/>
                    <a:pt x="22232" y="17231"/>
                  </a:cubicBezTo>
                  <a:cubicBezTo>
                    <a:pt x="22218" y="17231"/>
                    <a:pt x="22204" y="17233"/>
                    <a:pt x="22191" y="17239"/>
                  </a:cubicBezTo>
                  <a:cubicBezTo>
                    <a:pt x="22153" y="17264"/>
                    <a:pt x="20200" y="18095"/>
                    <a:pt x="16420" y="18650"/>
                  </a:cubicBezTo>
                  <a:cubicBezTo>
                    <a:pt x="16243" y="11077"/>
                    <a:pt x="13660" y="253"/>
                    <a:pt x="13635" y="152"/>
                  </a:cubicBezTo>
                  <a:lnTo>
                    <a:pt x="1359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9"/>
            <p:cNvSpPr/>
            <p:nvPr/>
          </p:nvSpPr>
          <p:spPr>
            <a:xfrm>
              <a:off x="7102700" y="861775"/>
              <a:ext cx="188725" cy="138700"/>
            </a:xfrm>
            <a:custGeom>
              <a:avLst/>
              <a:gdLst/>
              <a:ahLst/>
              <a:cxnLst/>
              <a:rect l="l" t="t" r="r" b="b"/>
              <a:pathLst>
                <a:path w="7549" h="5548" extrusionOk="0">
                  <a:moveTo>
                    <a:pt x="4166" y="0"/>
                  </a:moveTo>
                  <a:cubicBezTo>
                    <a:pt x="3081" y="0"/>
                    <a:pt x="1773" y="2460"/>
                    <a:pt x="1651" y="2549"/>
                  </a:cubicBezTo>
                  <a:cubicBezTo>
                    <a:pt x="643" y="3355"/>
                    <a:pt x="190" y="4263"/>
                    <a:pt x="26" y="5006"/>
                  </a:cubicBezTo>
                  <a:cubicBezTo>
                    <a:pt x="1" y="5195"/>
                    <a:pt x="51" y="5384"/>
                    <a:pt x="152" y="5548"/>
                  </a:cubicBezTo>
                  <a:cubicBezTo>
                    <a:pt x="645" y="5151"/>
                    <a:pt x="1413" y="4599"/>
                    <a:pt x="1778" y="4599"/>
                  </a:cubicBezTo>
                  <a:cubicBezTo>
                    <a:pt x="1841" y="4599"/>
                    <a:pt x="1893" y="4616"/>
                    <a:pt x="1929" y="4653"/>
                  </a:cubicBezTo>
                  <a:cubicBezTo>
                    <a:pt x="2130" y="4855"/>
                    <a:pt x="2269" y="5132"/>
                    <a:pt x="2319" y="5422"/>
                  </a:cubicBezTo>
                  <a:cubicBezTo>
                    <a:pt x="2584" y="5372"/>
                    <a:pt x="2823" y="5309"/>
                    <a:pt x="3050" y="5258"/>
                  </a:cubicBezTo>
                  <a:cubicBezTo>
                    <a:pt x="3794" y="5094"/>
                    <a:pt x="4537" y="4893"/>
                    <a:pt x="5255" y="4628"/>
                  </a:cubicBezTo>
                  <a:cubicBezTo>
                    <a:pt x="7549" y="3771"/>
                    <a:pt x="7183" y="3028"/>
                    <a:pt x="7183" y="3028"/>
                  </a:cubicBezTo>
                  <a:lnTo>
                    <a:pt x="5658" y="2612"/>
                  </a:lnTo>
                  <a:cubicBezTo>
                    <a:pt x="5658" y="2612"/>
                    <a:pt x="5734" y="1037"/>
                    <a:pt x="4600" y="155"/>
                  </a:cubicBezTo>
                  <a:cubicBezTo>
                    <a:pt x="4462" y="47"/>
                    <a:pt x="4316" y="0"/>
                    <a:pt x="4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9"/>
            <p:cNvSpPr/>
            <p:nvPr/>
          </p:nvSpPr>
          <p:spPr>
            <a:xfrm>
              <a:off x="7036875" y="976725"/>
              <a:ext cx="130750" cy="148200"/>
            </a:xfrm>
            <a:custGeom>
              <a:avLst/>
              <a:gdLst/>
              <a:ahLst/>
              <a:cxnLst/>
              <a:rect l="l" t="t" r="r" b="b"/>
              <a:pathLst>
                <a:path w="5230" h="5928" extrusionOk="0">
                  <a:moveTo>
                    <a:pt x="4411" y="1"/>
                  </a:moveTo>
                  <a:cubicBezTo>
                    <a:pt x="4046" y="1"/>
                    <a:pt x="3278" y="553"/>
                    <a:pt x="2785" y="950"/>
                  </a:cubicBezTo>
                  <a:cubicBezTo>
                    <a:pt x="2684" y="1026"/>
                    <a:pt x="2596" y="1114"/>
                    <a:pt x="2520" y="1164"/>
                  </a:cubicBezTo>
                  <a:cubicBezTo>
                    <a:pt x="2316" y="786"/>
                    <a:pt x="1928" y="142"/>
                    <a:pt x="1655" y="142"/>
                  </a:cubicBezTo>
                  <a:cubicBezTo>
                    <a:pt x="1592" y="142"/>
                    <a:pt x="1534" y="176"/>
                    <a:pt x="1487" y="257"/>
                  </a:cubicBezTo>
                  <a:cubicBezTo>
                    <a:pt x="1159" y="837"/>
                    <a:pt x="1361" y="2021"/>
                    <a:pt x="1361" y="2021"/>
                  </a:cubicBezTo>
                  <a:cubicBezTo>
                    <a:pt x="870" y="2424"/>
                    <a:pt x="416" y="2878"/>
                    <a:pt x="0" y="3369"/>
                  </a:cubicBezTo>
                  <a:lnTo>
                    <a:pt x="1298" y="5927"/>
                  </a:lnTo>
                  <a:cubicBezTo>
                    <a:pt x="1815" y="5801"/>
                    <a:pt x="2974" y="5436"/>
                    <a:pt x="3579" y="4692"/>
                  </a:cubicBezTo>
                  <a:lnTo>
                    <a:pt x="4020" y="4251"/>
                  </a:lnTo>
                  <a:lnTo>
                    <a:pt x="4373" y="3911"/>
                  </a:lnTo>
                  <a:cubicBezTo>
                    <a:pt x="4373" y="3911"/>
                    <a:pt x="5229" y="2097"/>
                    <a:pt x="4952" y="824"/>
                  </a:cubicBezTo>
                  <a:cubicBezTo>
                    <a:pt x="4902" y="534"/>
                    <a:pt x="4763" y="270"/>
                    <a:pt x="4562" y="55"/>
                  </a:cubicBezTo>
                  <a:cubicBezTo>
                    <a:pt x="4526" y="18"/>
                    <a:pt x="4474" y="1"/>
                    <a:pt x="4411" y="1"/>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9"/>
            <p:cNvSpPr/>
            <p:nvPr/>
          </p:nvSpPr>
          <p:spPr>
            <a:xfrm>
              <a:off x="7063000" y="1124900"/>
              <a:ext cx="6325" cy="1275"/>
            </a:xfrm>
            <a:custGeom>
              <a:avLst/>
              <a:gdLst/>
              <a:ahLst/>
              <a:cxnLst/>
              <a:rect l="l" t="t" r="r" b="b"/>
              <a:pathLst>
                <a:path w="253" h="51" extrusionOk="0">
                  <a:moveTo>
                    <a:pt x="253" y="0"/>
                  </a:moveTo>
                  <a:lnTo>
                    <a:pt x="1" y="51"/>
                  </a:lnTo>
                  <a:cubicBezTo>
                    <a:pt x="1" y="51"/>
                    <a:pt x="102" y="38"/>
                    <a:pt x="253"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9"/>
            <p:cNvSpPr/>
            <p:nvPr/>
          </p:nvSpPr>
          <p:spPr>
            <a:xfrm>
              <a:off x="7023000" y="1060950"/>
              <a:ext cx="13900" cy="16725"/>
            </a:xfrm>
            <a:custGeom>
              <a:avLst/>
              <a:gdLst/>
              <a:ahLst/>
              <a:cxnLst/>
              <a:rect l="l" t="t" r="r" b="b"/>
              <a:pathLst>
                <a:path w="556" h="669" extrusionOk="0">
                  <a:moveTo>
                    <a:pt x="555" y="0"/>
                  </a:moveTo>
                  <a:cubicBezTo>
                    <a:pt x="215" y="378"/>
                    <a:pt x="1" y="668"/>
                    <a:pt x="1" y="668"/>
                  </a:cubicBezTo>
                  <a:lnTo>
                    <a:pt x="555"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9"/>
            <p:cNvSpPr/>
            <p:nvPr/>
          </p:nvSpPr>
          <p:spPr>
            <a:xfrm>
              <a:off x="6892900" y="1377550"/>
              <a:ext cx="46325" cy="209200"/>
            </a:xfrm>
            <a:custGeom>
              <a:avLst/>
              <a:gdLst/>
              <a:ahLst/>
              <a:cxnLst/>
              <a:rect l="l" t="t" r="r" b="b"/>
              <a:pathLst>
                <a:path w="1853" h="8368" extrusionOk="0">
                  <a:moveTo>
                    <a:pt x="1563" y="0"/>
                  </a:moveTo>
                  <a:lnTo>
                    <a:pt x="1525" y="139"/>
                  </a:lnTo>
                  <a:cubicBezTo>
                    <a:pt x="757" y="2772"/>
                    <a:pt x="253" y="5469"/>
                    <a:pt x="13" y="8191"/>
                  </a:cubicBezTo>
                  <a:lnTo>
                    <a:pt x="0" y="8342"/>
                  </a:lnTo>
                  <a:lnTo>
                    <a:pt x="139" y="8355"/>
                  </a:lnTo>
                  <a:lnTo>
                    <a:pt x="303" y="8367"/>
                  </a:lnTo>
                  <a:lnTo>
                    <a:pt x="316" y="8216"/>
                  </a:lnTo>
                  <a:cubicBezTo>
                    <a:pt x="555" y="5507"/>
                    <a:pt x="1059" y="2835"/>
                    <a:pt x="1815" y="227"/>
                  </a:cubicBezTo>
                  <a:lnTo>
                    <a:pt x="1853" y="76"/>
                  </a:lnTo>
                  <a:lnTo>
                    <a:pt x="156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9"/>
            <p:cNvSpPr/>
            <p:nvPr/>
          </p:nvSpPr>
          <p:spPr>
            <a:xfrm>
              <a:off x="7203200" y="1280525"/>
              <a:ext cx="60200" cy="209200"/>
            </a:xfrm>
            <a:custGeom>
              <a:avLst/>
              <a:gdLst/>
              <a:ahLst/>
              <a:cxnLst/>
              <a:rect l="l" t="t" r="r" b="b"/>
              <a:pathLst>
                <a:path w="2408" h="8368" extrusionOk="0">
                  <a:moveTo>
                    <a:pt x="479" y="0"/>
                  </a:moveTo>
                  <a:lnTo>
                    <a:pt x="0" y="895"/>
                  </a:lnTo>
                  <a:lnTo>
                    <a:pt x="479" y="2382"/>
                  </a:lnTo>
                  <a:lnTo>
                    <a:pt x="933" y="655"/>
                  </a:lnTo>
                  <a:cubicBezTo>
                    <a:pt x="756" y="454"/>
                    <a:pt x="605" y="240"/>
                    <a:pt x="479" y="0"/>
                  </a:cubicBezTo>
                  <a:close/>
                  <a:moveTo>
                    <a:pt x="479" y="2382"/>
                  </a:moveTo>
                  <a:lnTo>
                    <a:pt x="479" y="2382"/>
                  </a:lnTo>
                  <a:lnTo>
                    <a:pt x="479" y="2382"/>
                  </a:lnTo>
                  <a:lnTo>
                    <a:pt x="479" y="2382"/>
                  </a:lnTo>
                  <a:close/>
                  <a:moveTo>
                    <a:pt x="479" y="2382"/>
                  </a:moveTo>
                  <a:lnTo>
                    <a:pt x="2407" y="8367"/>
                  </a:lnTo>
                  <a:lnTo>
                    <a:pt x="492" y="238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9"/>
            <p:cNvSpPr/>
            <p:nvPr/>
          </p:nvSpPr>
          <p:spPr>
            <a:xfrm>
              <a:off x="7266525" y="1196725"/>
              <a:ext cx="1275" cy="73725"/>
            </a:xfrm>
            <a:custGeom>
              <a:avLst/>
              <a:gdLst/>
              <a:ahLst/>
              <a:cxnLst/>
              <a:rect l="l" t="t" r="r" b="b"/>
              <a:pathLst>
                <a:path w="51" h="2949" extrusionOk="0">
                  <a:moveTo>
                    <a:pt x="0" y="0"/>
                  </a:moveTo>
                  <a:lnTo>
                    <a:pt x="37" y="1099"/>
                  </a:lnTo>
                  <a:lnTo>
                    <a:pt x="37" y="1099"/>
                  </a:lnTo>
                  <a:cubicBezTo>
                    <a:pt x="30" y="728"/>
                    <a:pt x="18" y="355"/>
                    <a:pt x="0" y="0"/>
                  </a:cubicBezTo>
                  <a:close/>
                  <a:moveTo>
                    <a:pt x="37" y="1099"/>
                  </a:moveTo>
                  <a:cubicBezTo>
                    <a:pt x="51" y="1757"/>
                    <a:pt x="51" y="2409"/>
                    <a:pt x="51" y="2949"/>
                  </a:cubicBezTo>
                  <a:lnTo>
                    <a:pt x="51" y="1487"/>
                  </a:lnTo>
                  <a:lnTo>
                    <a:pt x="37" y="109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9"/>
            <p:cNvSpPr/>
            <p:nvPr/>
          </p:nvSpPr>
          <p:spPr>
            <a:xfrm>
              <a:off x="7241325" y="1237350"/>
              <a:ext cx="26475" cy="85100"/>
            </a:xfrm>
            <a:custGeom>
              <a:avLst/>
              <a:gdLst/>
              <a:ahLst/>
              <a:cxnLst/>
              <a:rect l="l" t="t" r="r" b="b"/>
              <a:pathLst>
                <a:path w="1059" h="3404" extrusionOk="0">
                  <a:moveTo>
                    <a:pt x="227" y="1"/>
                  </a:moveTo>
                  <a:lnTo>
                    <a:pt x="189" y="26"/>
                  </a:lnTo>
                  <a:lnTo>
                    <a:pt x="164" y="39"/>
                  </a:lnTo>
                  <a:lnTo>
                    <a:pt x="0" y="139"/>
                  </a:lnTo>
                  <a:lnTo>
                    <a:pt x="643" y="1198"/>
                  </a:lnTo>
                  <a:lnTo>
                    <a:pt x="391" y="2206"/>
                  </a:lnTo>
                  <a:lnTo>
                    <a:pt x="996" y="3353"/>
                  </a:lnTo>
                  <a:lnTo>
                    <a:pt x="1033" y="3403"/>
                  </a:lnTo>
                  <a:lnTo>
                    <a:pt x="1046" y="2622"/>
                  </a:lnTo>
                  <a:cubicBezTo>
                    <a:pt x="1046" y="2609"/>
                    <a:pt x="1059" y="2307"/>
                    <a:pt x="1059" y="1828"/>
                  </a:cubicBezTo>
                  <a:lnTo>
                    <a:pt x="2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9"/>
            <p:cNvSpPr/>
            <p:nvPr/>
          </p:nvSpPr>
          <p:spPr>
            <a:xfrm>
              <a:off x="7192800" y="1255325"/>
              <a:ext cx="22400" cy="47575"/>
            </a:xfrm>
            <a:custGeom>
              <a:avLst/>
              <a:gdLst/>
              <a:ahLst/>
              <a:cxnLst/>
              <a:rect l="l" t="t" r="r" b="b"/>
              <a:pathLst>
                <a:path w="896" h="1903" extrusionOk="0">
                  <a:moveTo>
                    <a:pt x="895" y="0"/>
                  </a:moveTo>
                  <a:lnTo>
                    <a:pt x="1" y="580"/>
                  </a:lnTo>
                  <a:lnTo>
                    <a:pt x="429" y="1903"/>
                  </a:lnTo>
                  <a:lnTo>
                    <a:pt x="895" y="1008"/>
                  </a:lnTo>
                  <a:cubicBezTo>
                    <a:pt x="794" y="844"/>
                    <a:pt x="719" y="706"/>
                    <a:pt x="719" y="706"/>
                  </a:cubicBezTo>
                  <a:lnTo>
                    <a:pt x="89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9"/>
            <p:cNvSpPr/>
            <p:nvPr/>
          </p:nvSpPr>
          <p:spPr>
            <a:xfrm>
              <a:off x="7211075" y="1240500"/>
              <a:ext cx="56400" cy="249225"/>
            </a:xfrm>
            <a:custGeom>
              <a:avLst/>
              <a:gdLst/>
              <a:ahLst/>
              <a:cxnLst/>
              <a:rect l="l" t="t" r="r" b="b"/>
              <a:pathLst>
                <a:path w="2256" h="9969" extrusionOk="0">
                  <a:moveTo>
                    <a:pt x="1210" y="1"/>
                  </a:moveTo>
                  <a:lnTo>
                    <a:pt x="290" y="139"/>
                  </a:lnTo>
                  <a:lnTo>
                    <a:pt x="177" y="593"/>
                  </a:lnTo>
                  <a:lnTo>
                    <a:pt x="0" y="1299"/>
                  </a:lnTo>
                  <a:cubicBezTo>
                    <a:pt x="0" y="1299"/>
                    <a:pt x="76" y="1437"/>
                    <a:pt x="177" y="1601"/>
                  </a:cubicBezTo>
                  <a:cubicBezTo>
                    <a:pt x="303" y="1841"/>
                    <a:pt x="454" y="2055"/>
                    <a:pt x="630" y="2256"/>
                  </a:cubicBezTo>
                  <a:lnTo>
                    <a:pt x="177" y="3983"/>
                  </a:lnTo>
                  <a:lnTo>
                    <a:pt x="2092" y="9968"/>
                  </a:lnTo>
                  <a:lnTo>
                    <a:pt x="2256" y="3277"/>
                  </a:lnTo>
                  <a:lnTo>
                    <a:pt x="2218" y="3227"/>
                  </a:lnTo>
                  <a:lnTo>
                    <a:pt x="1601" y="2080"/>
                  </a:lnTo>
                  <a:lnTo>
                    <a:pt x="1853" y="1072"/>
                  </a:lnTo>
                  <a:lnTo>
                    <a:pt x="1210" y="13"/>
                  </a:lnTo>
                  <a:lnTo>
                    <a:pt x="12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9"/>
            <p:cNvSpPr/>
            <p:nvPr/>
          </p:nvSpPr>
          <p:spPr>
            <a:xfrm>
              <a:off x="7304000" y="1524125"/>
              <a:ext cx="33425" cy="28600"/>
            </a:xfrm>
            <a:custGeom>
              <a:avLst/>
              <a:gdLst/>
              <a:ahLst/>
              <a:cxnLst/>
              <a:rect l="l" t="t" r="r" b="b"/>
              <a:pathLst>
                <a:path w="1337" h="1144" extrusionOk="0">
                  <a:moveTo>
                    <a:pt x="572" y="0"/>
                  </a:moveTo>
                  <a:cubicBezTo>
                    <a:pt x="281" y="0"/>
                    <a:pt x="1" y="228"/>
                    <a:pt x="1" y="576"/>
                  </a:cubicBezTo>
                  <a:cubicBezTo>
                    <a:pt x="1" y="879"/>
                    <a:pt x="265" y="1143"/>
                    <a:pt x="580" y="1143"/>
                  </a:cubicBezTo>
                  <a:cubicBezTo>
                    <a:pt x="1084" y="1143"/>
                    <a:pt x="1336" y="526"/>
                    <a:pt x="971" y="173"/>
                  </a:cubicBezTo>
                  <a:cubicBezTo>
                    <a:pt x="856" y="54"/>
                    <a:pt x="71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9"/>
            <p:cNvSpPr/>
            <p:nvPr/>
          </p:nvSpPr>
          <p:spPr>
            <a:xfrm>
              <a:off x="7332675" y="1667675"/>
              <a:ext cx="33100" cy="28700"/>
            </a:xfrm>
            <a:custGeom>
              <a:avLst/>
              <a:gdLst/>
              <a:ahLst/>
              <a:cxnLst/>
              <a:rect l="l" t="t" r="r" b="b"/>
              <a:pathLst>
                <a:path w="1324" h="1148" extrusionOk="0">
                  <a:moveTo>
                    <a:pt x="573" y="0"/>
                  </a:moveTo>
                  <a:cubicBezTo>
                    <a:pt x="280" y="0"/>
                    <a:pt x="0" y="229"/>
                    <a:pt x="0" y="580"/>
                  </a:cubicBezTo>
                  <a:cubicBezTo>
                    <a:pt x="0" y="895"/>
                    <a:pt x="252" y="1147"/>
                    <a:pt x="567" y="1147"/>
                  </a:cubicBezTo>
                  <a:cubicBezTo>
                    <a:pt x="1071" y="1147"/>
                    <a:pt x="1323" y="530"/>
                    <a:pt x="971" y="164"/>
                  </a:cubicBezTo>
                  <a:cubicBezTo>
                    <a:pt x="853" y="51"/>
                    <a:pt x="712"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9"/>
            <p:cNvSpPr/>
            <p:nvPr/>
          </p:nvSpPr>
          <p:spPr>
            <a:xfrm>
              <a:off x="7361025" y="1811325"/>
              <a:ext cx="28700" cy="28700"/>
            </a:xfrm>
            <a:custGeom>
              <a:avLst/>
              <a:gdLst/>
              <a:ahLst/>
              <a:cxnLst/>
              <a:rect l="l" t="t" r="r" b="b"/>
              <a:pathLst>
                <a:path w="1148" h="1148" extrusionOk="0">
                  <a:moveTo>
                    <a:pt x="567" y="1"/>
                  </a:moveTo>
                  <a:cubicBezTo>
                    <a:pt x="265" y="1"/>
                    <a:pt x="0" y="265"/>
                    <a:pt x="0" y="568"/>
                  </a:cubicBezTo>
                  <a:cubicBezTo>
                    <a:pt x="0" y="883"/>
                    <a:pt x="265" y="1147"/>
                    <a:pt x="567" y="1147"/>
                  </a:cubicBezTo>
                  <a:cubicBezTo>
                    <a:pt x="882" y="1147"/>
                    <a:pt x="1147" y="883"/>
                    <a:pt x="1147" y="568"/>
                  </a:cubicBezTo>
                  <a:cubicBezTo>
                    <a:pt x="1147" y="265"/>
                    <a:pt x="882" y="1"/>
                    <a:pt x="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9"/>
            <p:cNvSpPr/>
            <p:nvPr/>
          </p:nvSpPr>
          <p:spPr>
            <a:xfrm>
              <a:off x="7056075" y="1444650"/>
              <a:ext cx="21450" cy="100825"/>
            </a:xfrm>
            <a:custGeom>
              <a:avLst/>
              <a:gdLst/>
              <a:ahLst/>
              <a:cxnLst/>
              <a:rect l="l" t="t" r="r" b="b"/>
              <a:pathLst>
                <a:path w="858" h="4033" extrusionOk="0">
                  <a:moveTo>
                    <a:pt x="127" y="0"/>
                  </a:moveTo>
                  <a:lnTo>
                    <a:pt x="127" y="4015"/>
                  </a:lnTo>
                  <a:lnTo>
                    <a:pt x="127" y="4015"/>
                  </a:lnTo>
                  <a:cubicBezTo>
                    <a:pt x="155" y="4005"/>
                    <a:pt x="181" y="3991"/>
                    <a:pt x="202" y="3969"/>
                  </a:cubicBezTo>
                  <a:lnTo>
                    <a:pt x="858" y="3377"/>
                  </a:lnTo>
                  <a:lnTo>
                    <a:pt x="858" y="0"/>
                  </a:lnTo>
                  <a:lnTo>
                    <a:pt x="580" y="0"/>
                  </a:lnTo>
                  <a:lnTo>
                    <a:pt x="580" y="3617"/>
                  </a:lnTo>
                  <a:lnTo>
                    <a:pt x="341" y="3843"/>
                  </a:lnTo>
                  <a:lnTo>
                    <a:pt x="341" y="0"/>
                  </a:lnTo>
                  <a:close/>
                  <a:moveTo>
                    <a:pt x="127" y="4015"/>
                  </a:moveTo>
                  <a:lnTo>
                    <a:pt x="127" y="4015"/>
                  </a:lnTo>
                  <a:cubicBezTo>
                    <a:pt x="88" y="4028"/>
                    <a:pt x="44" y="4032"/>
                    <a:pt x="1" y="4032"/>
                  </a:cubicBezTo>
                  <a:cubicBezTo>
                    <a:pt x="39" y="4032"/>
                    <a:pt x="89" y="4032"/>
                    <a:pt x="127" y="4020"/>
                  </a:cubicBezTo>
                  <a:lnTo>
                    <a:pt x="127"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9"/>
            <p:cNvSpPr/>
            <p:nvPr/>
          </p:nvSpPr>
          <p:spPr>
            <a:xfrm>
              <a:off x="7034650" y="1444650"/>
              <a:ext cx="21150" cy="100825"/>
            </a:xfrm>
            <a:custGeom>
              <a:avLst/>
              <a:gdLst/>
              <a:ahLst/>
              <a:cxnLst/>
              <a:rect l="l" t="t" r="r" b="b"/>
              <a:pathLst>
                <a:path w="846" h="4033" extrusionOk="0">
                  <a:moveTo>
                    <a:pt x="1" y="0"/>
                  </a:moveTo>
                  <a:lnTo>
                    <a:pt x="1" y="3390"/>
                  </a:lnTo>
                  <a:lnTo>
                    <a:pt x="707" y="3982"/>
                  </a:lnTo>
                  <a:cubicBezTo>
                    <a:pt x="744" y="4007"/>
                    <a:pt x="795" y="4032"/>
                    <a:pt x="845" y="4032"/>
                  </a:cubicBezTo>
                  <a:cubicBezTo>
                    <a:pt x="807" y="4020"/>
                    <a:pt x="770" y="4007"/>
                    <a:pt x="732" y="3982"/>
                  </a:cubicBezTo>
                  <a:lnTo>
                    <a:pt x="732" y="0"/>
                  </a:lnTo>
                  <a:lnTo>
                    <a:pt x="518" y="0"/>
                  </a:lnTo>
                  <a:lnTo>
                    <a:pt x="518" y="3818"/>
                  </a:lnTo>
                  <a:lnTo>
                    <a:pt x="278" y="3617"/>
                  </a:lnTo>
                  <a:lnTo>
                    <a:pt x="278" y="0"/>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9"/>
            <p:cNvSpPr/>
            <p:nvPr/>
          </p:nvSpPr>
          <p:spPr>
            <a:xfrm>
              <a:off x="7035600" y="1545450"/>
              <a:ext cx="40975" cy="40975"/>
            </a:xfrm>
            <a:custGeom>
              <a:avLst/>
              <a:gdLst/>
              <a:ahLst/>
              <a:cxnLst/>
              <a:rect l="l" t="t" r="r" b="b"/>
              <a:pathLst>
                <a:path w="1639" h="1639" extrusionOk="0">
                  <a:moveTo>
                    <a:pt x="820" y="0"/>
                  </a:moveTo>
                  <a:cubicBezTo>
                    <a:pt x="366" y="0"/>
                    <a:pt x="1" y="366"/>
                    <a:pt x="1" y="820"/>
                  </a:cubicBezTo>
                  <a:cubicBezTo>
                    <a:pt x="1" y="1273"/>
                    <a:pt x="366" y="1639"/>
                    <a:pt x="820" y="1639"/>
                  </a:cubicBezTo>
                  <a:cubicBezTo>
                    <a:pt x="1273" y="1639"/>
                    <a:pt x="1639" y="1273"/>
                    <a:pt x="1639" y="820"/>
                  </a:cubicBezTo>
                  <a:cubicBezTo>
                    <a:pt x="1639" y="366"/>
                    <a:pt x="1273" y="0"/>
                    <a:pt x="8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9"/>
            <p:cNvSpPr/>
            <p:nvPr/>
          </p:nvSpPr>
          <p:spPr>
            <a:xfrm>
              <a:off x="7052925" y="1444650"/>
              <a:ext cx="6325" cy="100825"/>
            </a:xfrm>
            <a:custGeom>
              <a:avLst/>
              <a:gdLst/>
              <a:ahLst/>
              <a:cxnLst/>
              <a:rect l="l" t="t" r="r" b="b"/>
              <a:pathLst>
                <a:path w="253" h="4033" extrusionOk="0">
                  <a:moveTo>
                    <a:pt x="1" y="0"/>
                  </a:moveTo>
                  <a:lnTo>
                    <a:pt x="1" y="3995"/>
                  </a:lnTo>
                  <a:cubicBezTo>
                    <a:pt x="39" y="4020"/>
                    <a:pt x="76" y="4032"/>
                    <a:pt x="114" y="4032"/>
                  </a:cubicBezTo>
                  <a:lnTo>
                    <a:pt x="127" y="4032"/>
                  </a:lnTo>
                  <a:cubicBezTo>
                    <a:pt x="165" y="4032"/>
                    <a:pt x="215" y="4032"/>
                    <a:pt x="253" y="4007"/>
                  </a:cubicBezTo>
                  <a:lnTo>
                    <a:pt x="253"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9"/>
            <p:cNvSpPr/>
            <p:nvPr/>
          </p:nvSpPr>
          <p:spPr>
            <a:xfrm>
              <a:off x="7064575" y="1444325"/>
              <a:ext cx="6025" cy="96425"/>
            </a:xfrm>
            <a:custGeom>
              <a:avLst/>
              <a:gdLst/>
              <a:ahLst/>
              <a:cxnLst/>
              <a:rect l="l" t="t" r="r" b="b"/>
              <a:pathLst>
                <a:path w="241" h="3857" extrusionOk="0">
                  <a:moveTo>
                    <a:pt x="1" y="1"/>
                  </a:moveTo>
                  <a:lnTo>
                    <a:pt x="1" y="3856"/>
                  </a:lnTo>
                  <a:lnTo>
                    <a:pt x="240" y="3642"/>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9"/>
            <p:cNvSpPr/>
            <p:nvPr/>
          </p:nvSpPr>
          <p:spPr>
            <a:xfrm>
              <a:off x="7041600" y="1444325"/>
              <a:ext cx="6000" cy="95800"/>
            </a:xfrm>
            <a:custGeom>
              <a:avLst/>
              <a:gdLst/>
              <a:ahLst/>
              <a:cxnLst/>
              <a:rect l="l" t="t" r="r" b="b"/>
              <a:pathLst>
                <a:path w="240" h="3832" extrusionOk="0">
                  <a:moveTo>
                    <a:pt x="0" y="1"/>
                  </a:moveTo>
                  <a:lnTo>
                    <a:pt x="0" y="3617"/>
                  </a:lnTo>
                  <a:lnTo>
                    <a:pt x="240" y="3831"/>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9"/>
            <p:cNvSpPr/>
            <p:nvPr/>
          </p:nvSpPr>
          <p:spPr>
            <a:xfrm>
              <a:off x="7103325" y="1444650"/>
              <a:ext cx="21450" cy="100825"/>
            </a:xfrm>
            <a:custGeom>
              <a:avLst/>
              <a:gdLst/>
              <a:ahLst/>
              <a:cxnLst/>
              <a:rect l="l" t="t" r="r" b="b"/>
              <a:pathLst>
                <a:path w="858" h="4033" extrusionOk="0">
                  <a:moveTo>
                    <a:pt x="1" y="0"/>
                  </a:moveTo>
                  <a:lnTo>
                    <a:pt x="1" y="3390"/>
                  </a:lnTo>
                  <a:lnTo>
                    <a:pt x="719" y="3982"/>
                  </a:lnTo>
                  <a:cubicBezTo>
                    <a:pt x="729" y="3989"/>
                    <a:pt x="741" y="3996"/>
                    <a:pt x="753" y="4002"/>
                  </a:cubicBezTo>
                  <a:lnTo>
                    <a:pt x="753" y="4002"/>
                  </a:lnTo>
                  <a:cubicBezTo>
                    <a:pt x="750" y="4000"/>
                    <a:pt x="747" y="3997"/>
                    <a:pt x="744" y="3995"/>
                  </a:cubicBezTo>
                  <a:lnTo>
                    <a:pt x="744" y="0"/>
                  </a:lnTo>
                  <a:lnTo>
                    <a:pt x="530" y="0"/>
                  </a:lnTo>
                  <a:lnTo>
                    <a:pt x="530" y="3818"/>
                  </a:lnTo>
                  <a:lnTo>
                    <a:pt x="278" y="3604"/>
                  </a:lnTo>
                  <a:lnTo>
                    <a:pt x="278" y="0"/>
                  </a:lnTo>
                  <a:close/>
                  <a:moveTo>
                    <a:pt x="753" y="4002"/>
                  </a:moveTo>
                  <a:cubicBezTo>
                    <a:pt x="778" y="4022"/>
                    <a:pt x="813" y="4032"/>
                    <a:pt x="858" y="4032"/>
                  </a:cubicBezTo>
                  <a:cubicBezTo>
                    <a:pt x="821" y="4032"/>
                    <a:pt x="785" y="4019"/>
                    <a:pt x="753" y="4002"/>
                  </a:cubicBez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9"/>
            <p:cNvSpPr/>
            <p:nvPr/>
          </p:nvSpPr>
          <p:spPr>
            <a:xfrm>
              <a:off x="7125075" y="1444650"/>
              <a:ext cx="21450" cy="100825"/>
            </a:xfrm>
            <a:custGeom>
              <a:avLst/>
              <a:gdLst/>
              <a:ahLst/>
              <a:cxnLst/>
              <a:rect l="l" t="t" r="r" b="b"/>
              <a:pathLst>
                <a:path w="858" h="4033" extrusionOk="0">
                  <a:moveTo>
                    <a:pt x="114" y="0"/>
                  </a:moveTo>
                  <a:lnTo>
                    <a:pt x="114" y="4015"/>
                  </a:lnTo>
                  <a:lnTo>
                    <a:pt x="114" y="4015"/>
                  </a:lnTo>
                  <a:cubicBezTo>
                    <a:pt x="142" y="4006"/>
                    <a:pt x="168" y="3991"/>
                    <a:pt x="189" y="3969"/>
                  </a:cubicBezTo>
                  <a:lnTo>
                    <a:pt x="857" y="3377"/>
                  </a:lnTo>
                  <a:lnTo>
                    <a:pt x="857" y="0"/>
                  </a:lnTo>
                  <a:lnTo>
                    <a:pt x="580" y="0"/>
                  </a:lnTo>
                  <a:lnTo>
                    <a:pt x="580" y="3617"/>
                  </a:lnTo>
                  <a:lnTo>
                    <a:pt x="328" y="3843"/>
                  </a:lnTo>
                  <a:lnTo>
                    <a:pt x="328" y="0"/>
                  </a:lnTo>
                  <a:close/>
                  <a:moveTo>
                    <a:pt x="114" y="4015"/>
                  </a:moveTo>
                  <a:cubicBezTo>
                    <a:pt x="77" y="4028"/>
                    <a:pt x="36" y="4032"/>
                    <a:pt x="0" y="4032"/>
                  </a:cubicBezTo>
                  <a:cubicBezTo>
                    <a:pt x="38" y="4032"/>
                    <a:pt x="76" y="4032"/>
                    <a:pt x="114" y="4020"/>
                  </a:cubicBezTo>
                  <a:lnTo>
                    <a:pt x="114"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9"/>
            <p:cNvSpPr/>
            <p:nvPr/>
          </p:nvSpPr>
          <p:spPr>
            <a:xfrm>
              <a:off x="7104600" y="1545450"/>
              <a:ext cx="47575" cy="41050"/>
            </a:xfrm>
            <a:custGeom>
              <a:avLst/>
              <a:gdLst/>
              <a:ahLst/>
              <a:cxnLst/>
              <a:rect l="l" t="t" r="r" b="b"/>
              <a:pathLst>
                <a:path w="1903" h="1642" extrusionOk="0">
                  <a:moveTo>
                    <a:pt x="807" y="0"/>
                  </a:moveTo>
                  <a:cubicBezTo>
                    <a:pt x="366" y="0"/>
                    <a:pt x="0" y="366"/>
                    <a:pt x="0" y="820"/>
                  </a:cubicBezTo>
                  <a:cubicBezTo>
                    <a:pt x="0" y="1314"/>
                    <a:pt x="398" y="1641"/>
                    <a:pt x="816" y="1641"/>
                  </a:cubicBezTo>
                  <a:cubicBezTo>
                    <a:pt x="1015" y="1641"/>
                    <a:pt x="1219" y="1566"/>
                    <a:pt x="1386" y="1399"/>
                  </a:cubicBezTo>
                  <a:cubicBezTo>
                    <a:pt x="1903" y="883"/>
                    <a:pt x="1538"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9"/>
            <p:cNvSpPr/>
            <p:nvPr/>
          </p:nvSpPr>
          <p:spPr>
            <a:xfrm>
              <a:off x="7121925" y="1444650"/>
              <a:ext cx="6000" cy="100825"/>
            </a:xfrm>
            <a:custGeom>
              <a:avLst/>
              <a:gdLst/>
              <a:ahLst/>
              <a:cxnLst/>
              <a:rect l="l" t="t" r="r" b="b"/>
              <a:pathLst>
                <a:path w="240" h="4033" extrusionOk="0">
                  <a:moveTo>
                    <a:pt x="0" y="0"/>
                  </a:moveTo>
                  <a:lnTo>
                    <a:pt x="0" y="3995"/>
                  </a:lnTo>
                  <a:cubicBezTo>
                    <a:pt x="26" y="4020"/>
                    <a:pt x="76" y="4020"/>
                    <a:pt x="114" y="4032"/>
                  </a:cubicBezTo>
                  <a:lnTo>
                    <a:pt x="126" y="4032"/>
                  </a:lnTo>
                  <a:cubicBezTo>
                    <a:pt x="164" y="4032"/>
                    <a:pt x="202" y="4032"/>
                    <a:pt x="240" y="4007"/>
                  </a:cubicBezTo>
                  <a:lnTo>
                    <a:pt x="240"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9"/>
            <p:cNvSpPr/>
            <p:nvPr/>
          </p:nvSpPr>
          <p:spPr>
            <a:xfrm>
              <a:off x="7133250" y="1444325"/>
              <a:ext cx="6325" cy="96425"/>
            </a:xfrm>
            <a:custGeom>
              <a:avLst/>
              <a:gdLst/>
              <a:ahLst/>
              <a:cxnLst/>
              <a:rect l="l" t="t" r="r" b="b"/>
              <a:pathLst>
                <a:path w="253" h="3857" extrusionOk="0">
                  <a:moveTo>
                    <a:pt x="1" y="1"/>
                  </a:moveTo>
                  <a:lnTo>
                    <a:pt x="1" y="3856"/>
                  </a:lnTo>
                  <a:lnTo>
                    <a:pt x="253" y="3642"/>
                  </a:lnTo>
                  <a:lnTo>
                    <a:pt x="253"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9"/>
            <p:cNvSpPr/>
            <p:nvPr/>
          </p:nvSpPr>
          <p:spPr>
            <a:xfrm>
              <a:off x="7110275" y="1444325"/>
              <a:ext cx="6325" cy="95800"/>
            </a:xfrm>
            <a:custGeom>
              <a:avLst/>
              <a:gdLst/>
              <a:ahLst/>
              <a:cxnLst/>
              <a:rect l="l" t="t" r="r" b="b"/>
              <a:pathLst>
                <a:path w="253" h="3832" extrusionOk="0">
                  <a:moveTo>
                    <a:pt x="0" y="1"/>
                  </a:moveTo>
                  <a:lnTo>
                    <a:pt x="0" y="3617"/>
                  </a:lnTo>
                  <a:lnTo>
                    <a:pt x="252" y="3831"/>
                  </a:lnTo>
                  <a:lnTo>
                    <a:pt x="252"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9"/>
            <p:cNvSpPr/>
            <p:nvPr/>
          </p:nvSpPr>
          <p:spPr>
            <a:xfrm>
              <a:off x="7023000" y="1060625"/>
              <a:ext cx="46325" cy="65550"/>
            </a:xfrm>
            <a:custGeom>
              <a:avLst/>
              <a:gdLst/>
              <a:ahLst/>
              <a:cxnLst/>
              <a:rect l="l" t="t" r="r" b="b"/>
              <a:pathLst>
                <a:path w="1853" h="2622" extrusionOk="0">
                  <a:moveTo>
                    <a:pt x="555" y="1"/>
                  </a:moveTo>
                  <a:lnTo>
                    <a:pt x="555" y="13"/>
                  </a:lnTo>
                  <a:lnTo>
                    <a:pt x="1" y="681"/>
                  </a:lnTo>
                  <a:lnTo>
                    <a:pt x="1601" y="2622"/>
                  </a:lnTo>
                  <a:lnTo>
                    <a:pt x="1853" y="2571"/>
                  </a:lnTo>
                  <a:lnTo>
                    <a:pt x="5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9"/>
            <p:cNvSpPr/>
            <p:nvPr/>
          </p:nvSpPr>
          <p:spPr>
            <a:xfrm>
              <a:off x="7572725" y="2072800"/>
              <a:ext cx="97350" cy="27425"/>
            </a:xfrm>
            <a:custGeom>
              <a:avLst/>
              <a:gdLst/>
              <a:ahLst/>
              <a:cxnLst/>
              <a:rect l="l" t="t" r="r" b="b"/>
              <a:pathLst>
                <a:path w="3894" h="1097" extrusionOk="0">
                  <a:moveTo>
                    <a:pt x="0" y="0"/>
                  </a:moveTo>
                  <a:lnTo>
                    <a:pt x="479" y="1071"/>
                  </a:lnTo>
                  <a:lnTo>
                    <a:pt x="3894" y="1097"/>
                  </a:lnTo>
                  <a:lnTo>
                    <a:pt x="3856" y="164"/>
                  </a:lnTo>
                  <a:lnTo>
                    <a:pt x="3856" y="11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9"/>
            <p:cNvSpPr/>
            <p:nvPr/>
          </p:nvSpPr>
          <p:spPr>
            <a:xfrm>
              <a:off x="7103325" y="1185375"/>
              <a:ext cx="140850" cy="307500"/>
            </a:xfrm>
            <a:custGeom>
              <a:avLst/>
              <a:gdLst/>
              <a:ahLst/>
              <a:cxnLst/>
              <a:rect l="l" t="t" r="r" b="b"/>
              <a:pathLst>
                <a:path w="5634" h="12300" extrusionOk="0">
                  <a:moveTo>
                    <a:pt x="253" y="1"/>
                  </a:moveTo>
                  <a:lnTo>
                    <a:pt x="1" y="139"/>
                  </a:lnTo>
                  <a:lnTo>
                    <a:pt x="1815" y="3466"/>
                  </a:lnTo>
                  <a:lnTo>
                    <a:pt x="719" y="4235"/>
                  </a:lnTo>
                  <a:cubicBezTo>
                    <a:pt x="681" y="4260"/>
                    <a:pt x="656" y="4298"/>
                    <a:pt x="656" y="4348"/>
                  </a:cubicBezTo>
                  <a:cubicBezTo>
                    <a:pt x="644" y="4386"/>
                    <a:pt x="669" y="4436"/>
                    <a:pt x="707" y="4461"/>
                  </a:cubicBezTo>
                  <a:lnTo>
                    <a:pt x="2987" y="6490"/>
                  </a:lnTo>
                  <a:lnTo>
                    <a:pt x="5344" y="12299"/>
                  </a:lnTo>
                  <a:lnTo>
                    <a:pt x="5633" y="12186"/>
                  </a:lnTo>
                  <a:lnTo>
                    <a:pt x="3265" y="6352"/>
                  </a:lnTo>
                  <a:cubicBezTo>
                    <a:pt x="3252" y="6326"/>
                    <a:pt x="3239" y="6301"/>
                    <a:pt x="3227" y="6289"/>
                  </a:cubicBezTo>
                  <a:lnTo>
                    <a:pt x="1047" y="4373"/>
                  </a:lnTo>
                  <a:lnTo>
                    <a:pt x="2105" y="3630"/>
                  </a:lnTo>
                  <a:cubicBezTo>
                    <a:pt x="2156" y="3579"/>
                    <a:pt x="2181" y="3504"/>
                    <a:pt x="2143" y="3441"/>
                  </a:cubicBezTo>
                  <a:lnTo>
                    <a:pt x="25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9"/>
            <p:cNvSpPr/>
            <p:nvPr/>
          </p:nvSpPr>
          <p:spPr>
            <a:xfrm>
              <a:off x="7564200" y="2040675"/>
              <a:ext cx="86025" cy="10100"/>
            </a:xfrm>
            <a:custGeom>
              <a:avLst/>
              <a:gdLst/>
              <a:ahLst/>
              <a:cxnLst/>
              <a:rect l="l" t="t" r="r" b="b"/>
              <a:pathLst>
                <a:path w="3441" h="404" extrusionOk="0">
                  <a:moveTo>
                    <a:pt x="203" y="0"/>
                  </a:moveTo>
                  <a:cubicBezTo>
                    <a:pt x="89" y="0"/>
                    <a:pt x="1" y="88"/>
                    <a:pt x="1" y="202"/>
                  </a:cubicBezTo>
                  <a:cubicBezTo>
                    <a:pt x="1" y="315"/>
                    <a:pt x="89" y="403"/>
                    <a:pt x="203" y="403"/>
                  </a:cubicBezTo>
                  <a:lnTo>
                    <a:pt x="3189" y="403"/>
                  </a:lnTo>
                  <a:cubicBezTo>
                    <a:pt x="3441" y="378"/>
                    <a:pt x="3441" y="25"/>
                    <a:pt x="3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9"/>
            <p:cNvSpPr/>
            <p:nvPr/>
          </p:nvSpPr>
          <p:spPr>
            <a:xfrm>
              <a:off x="7007100" y="1088450"/>
              <a:ext cx="46175" cy="49375"/>
            </a:xfrm>
            <a:custGeom>
              <a:avLst/>
              <a:gdLst/>
              <a:ahLst/>
              <a:cxnLst/>
              <a:rect l="l" t="t" r="r" b="b"/>
              <a:pathLst>
                <a:path w="1847" h="1975" extrusionOk="0">
                  <a:moveTo>
                    <a:pt x="287" y="0"/>
                  </a:moveTo>
                  <a:cubicBezTo>
                    <a:pt x="136" y="0"/>
                    <a:pt x="1" y="186"/>
                    <a:pt x="133" y="337"/>
                  </a:cubicBezTo>
                  <a:lnTo>
                    <a:pt x="1494" y="1912"/>
                  </a:lnTo>
                  <a:cubicBezTo>
                    <a:pt x="1531" y="1950"/>
                    <a:pt x="1582" y="1975"/>
                    <a:pt x="1645" y="1975"/>
                  </a:cubicBezTo>
                  <a:cubicBezTo>
                    <a:pt x="1695" y="1975"/>
                    <a:pt x="1733" y="1962"/>
                    <a:pt x="1771" y="1937"/>
                  </a:cubicBezTo>
                  <a:cubicBezTo>
                    <a:pt x="1809" y="1899"/>
                    <a:pt x="1821" y="1874"/>
                    <a:pt x="1834" y="1824"/>
                  </a:cubicBezTo>
                  <a:cubicBezTo>
                    <a:pt x="1846" y="1761"/>
                    <a:pt x="1834" y="1698"/>
                    <a:pt x="1796" y="1647"/>
                  </a:cubicBezTo>
                  <a:lnTo>
                    <a:pt x="435" y="72"/>
                  </a:lnTo>
                  <a:cubicBezTo>
                    <a:pt x="391" y="21"/>
                    <a:pt x="338" y="0"/>
                    <a:pt x="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9"/>
            <p:cNvSpPr/>
            <p:nvPr/>
          </p:nvSpPr>
          <p:spPr>
            <a:xfrm>
              <a:off x="7266200" y="2210150"/>
              <a:ext cx="105875" cy="519725"/>
            </a:xfrm>
            <a:custGeom>
              <a:avLst/>
              <a:gdLst/>
              <a:ahLst/>
              <a:cxnLst/>
              <a:rect l="l" t="t" r="r" b="b"/>
              <a:pathLst>
                <a:path w="4235" h="20789" extrusionOk="0">
                  <a:moveTo>
                    <a:pt x="4058" y="0"/>
                  </a:moveTo>
                  <a:cubicBezTo>
                    <a:pt x="3982" y="13"/>
                    <a:pt x="3907" y="76"/>
                    <a:pt x="3919" y="164"/>
                  </a:cubicBezTo>
                  <a:cubicBezTo>
                    <a:pt x="3919" y="278"/>
                    <a:pt x="3932" y="11429"/>
                    <a:pt x="26" y="20590"/>
                  </a:cubicBezTo>
                  <a:cubicBezTo>
                    <a:pt x="1" y="20666"/>
                    <a:pt x="38" y="20754"/>
                    <a:pt x="101" y="20779"/>
                  </a:cubicBezTo>
                  <a:cubicBezTo>
                    <a:pt x="108" y="20785"/>
                    <a:pt x="117" y="20789"/>
                    <a:pt x="127" y="20789"/>
                  </a:cubicBezTo>
                  <a:cubicBezTo>
                    <a:pt x="136" y="20789"/>
                    <a:pt x="145" y="20785"/>
                    <a:pt x="152" y="20779"/>
                  </a:cubicBezTo>
                  <a:lnTo>
                    <a:pt x="164" y="20779"/>
                  </a:lnTo>
                  <a:cubicBezTo>
                    <a:pt x="227" y="20779"/>
                    <a:pt x="278" y="20741"/>
                    <a:pt x="303" y="20691"/>
                  </a:cubicBezTo>
                  <a:lnTo>
                    <a:pt x="316" y="20704"/>
                  </a:lnTo>
                  <a:cubicBezTo>
                    <a:pt x="4234" y="11492"/>
                    <a:pt x="4222" y="265"/>
                    <a:pt x="4222" y="152"/>
                  </a:cubicBezTo>
                  <a:cubicBezTo>
                    <a:pt x="4222" y="76"/>
                    <a:pt x="4146" y="0"/>
                    <a:pt x="4058"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9"/>
            <p:cNvSpPr/>
            <p:nvPr/>
          </p:nvSpPr>
          <p:spPr>
            <a:xfrm>
              <a:off x="7202875" y="884225"/>
              <a:ext cx="28375" cy="47575"/>
            </a:xfrm>
            <a:custGeom>
              <a:avLst/>
              <a:gdLst/>
              <a:ahLst/>
              <a:cxnLst/>
              <a:rect l="l" t="t" r="r" b="b"/>
              <a:pathLst>
                <a:path w="1135" h="1903" extrusionOk="0">
                  <a:moveTo>
                    <a:pt x="568" y="0"/>
                  </a:moveTo>
                  <a:cubicBezTo>
                    <a:pt x="253" y="0"/>
                    <a:pt x="1" y="429"/>
                    <a:pt x="1" y="958"/>
                  </a:cubicBezTo>
                  <a:cubicBezTo>
                    <a:pt x="1" y="1475"/>
                    <a:pt x="253" y="1903"/>
                    <a:pt x="568" y="1903"/>
                  </a:cubicBezTo>
                  <a:cubicBezTo>
                    <a:pt x="883" y="1903"/>
                    <a:pt x="1135" y="1475"/>
                    <a:pt x="1135" y="958"/>
                  </a:cubicBezTo>
                  <a:cubicBezTo>
                    <a:pt x="1135" y="429"/>
                    <a:pt x="883"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9"/>
            <p:cNvSpPr/>
            <p:nvPr/>
          </p:nvSpPr>
          <p:spPr>
            <a:xfrm>
              <a:off x="7428750" y="1391725"/>
              <a:ext cx="66175" cy="269050"/>
            </a:xfrm>
            <a:custGeom>
              <a:avLst/>
              <a:gdLst/>
              <a:ahLst/>
              <a:cxnLst/>
              <a:rect l="l" t="t" r="r" b="b"/>
              <a:pathLst>
                <a:path w="2647" h="10762" extrusionOk="0">
                  <a:moveTo>
                    <a:pt x="1" y="0"/>
                  </a:moveTo>
                  <a:cubicBezTo>
                    <a:pt x="1" y="1"/>
                    <a:pt x="1374" y="5684"/>
                    <a:pt x="1815" y="10761"/>
                  </a:cubicBezTo>
                  <a:cubicBezTo>
                    <a:pt x="1815" y="10761"/>
                    <a:pt x="2647" y="5582"/>
                    <a:pt x="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30"/>
          <p:cNvSpPr/>
          <p:nvPr/>
        </p:nvSpPr>
        <p:spPr>
          <a:xfrm>
            <a:off x="5944700" y="4522550"/>
            <a:ext cx="2583900" cy="17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0"/>
          <p:cNvSpPr txBox="1">
            <a:spLocks noGrp="1"/>
          </p:cNvSpPr>
          <p:nvPr>
            <p:ph type="title"/>
          </p:nvPr>
        </p:nvSpPr>
        <p:spPr>
          <a:xfrm>
            <a:off x="665679" y="63374"/>
            <a:ext cx="2484927" cy="62328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introduction</a:t>
            </a:r>
            <a:endParaRPr dirty="0"/>
          </a:p>
        </p:txBody>
      </p:sp>
      <p:sp>
        <p:nvSpPr>
          <p:cNvPr id="395" name="Google Shape;395;p30"/>
          <p:cNvSpPr txBox="1">
            <a:spLocks noGrp="1"/>
          </p:cNvSpPr>
          <p:nvPr>
            <p:ph type="body" idx="1"/>
          </p:nvPr>
        </p:nvSpPr>
        <p:spPr>
          <a:xfrm>
            <a:off x="306945" y="900878"/>
            <a:ext cx="5187637" cy="3978939"/>
          </a:xfrm>
          <a:prstGeom prst="rect">
            <a:avLst/>
          </a:prstGeom>
        </p:spPr>
        <p:txBody>
          <a:bodyPr spcFirstLastPara="1" wrap="square" lIns="91425" tIns="91425" rIns="91425" bIns="91425" anchor="t" anchorCtr="0">
            <a:noAutofit/>
          </a:bodyPr>
          <a:lstStyle/>
          <a:p>
            <a:pPr marL="139700" indent="0">
              <a:buNone/>
            </a:pPr>
            <a:r>
              <a:rPr lang="en-US" sz="2000" dirty="0">
                <a:solidFill>
                  <a:schemeClr val="accent1"/>
                </a:solidFill>
                <a:latin typeface="+mn-lt"/>
              </a:rPr>
              <a:t>The Veteran Benefits Management System (VBMS) streamlines managing veterans' benefits, including healthcare, education, housing, and disability compensation. </a:t>
            </a:r>
            <a:endParaRPr lang="en-US" sz="2000" dirty="0">
              <a:solidFill>
                <a:schemeClr val="accent1"/>
              </a:solidFill>
              <a:latin typeface="+mn-lt"/>
            </a:endParaRPr>
          </a:p>
          <a:p>
            <a:pPr marL="139700" indent="0">
              <a:buNone/>
            </a:pPr>
            <a:endParaRPr lang="en-US" sz="2000" dirty="0">
              <a:solidFill>
                <a:schemeClr val="accent1"/>
              </a:solidFill>
              <a:latin typeface="+mn-lt"/>
            </a:endParaRPr>
          </a:p>
          <a:p>
            <a:pPr marL="139700" indent="0">
              <a:buNone/>
            </a:pPr>
            <a:r>
              <a:rPr lang="en-US" sz="2000" dirty="0">
                <a:solidFill>
                  <a:schemeClr val="accent1"/>
                </a:solidFill>
                <a:latin typeface="+mn-lt"/>
              </a:rPr>
              <a:t>By securely storing, organizing, and retrieving data, VBMS ensures efficient access for authorized personnel, improving service delivery. Our project highlights robust database foundations' role in enhancing timely and accurate support for veterans.</a:t>
            </a:r>
            <a:endParaRPr lang="en-US" sz="2000" dirty="0">
              <a:solidFill>
                <a:schemeClr val="accent1"/>
              </a:solidFill>
              <a:latin typeface="+mn-lt"/>
            </a:endParaRPr>
          </a:p>
        </p:txBody>
      </p:sp>
      <p:grpSp>
        <p:nvGrpSpPr>
          <p:cNvPr id="396" name="Google Shape;396;p30"/>
          <p:cNvGrpSpPr/>
          <p:nvPr/>
        </p:nvGrpSpPr>
        <p:grpSpPr>
          <a:xfrm>
            <a:off x="227775" y="0"/>
            <a:ext cx="358201" cy="900623"/>
            <a:chOff x="227775" y="0"/>
            <a:chExt cx="358201" cy="900623"/>
          </a:xfrm>
        </p:grpSpPr>
        <p:sp>
          <p:nvSpPr>
            <p:cNvPr id="397" name="Google Shape;397;p30"/>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30"/>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30"/>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30"/>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30"/>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30"/>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 name="Google Shape;403;p30"/>
          <p:cNvGrpSpPr/>
          <p:nvPr/>
        </p:nvGrpSpPr>
        <p:grpSpPr>
          <a:xfrm>
            <a:off x="5534711" y="1623024"/>
            <a:ext cx="2177223" cy="2979507"/>
            <a:chOff x="3943603" y="1804161"/>
            <a:chExt cx="2045109" cy="2798710"/>
          </a:xfrm>
        </p:grpSpPr>
        <p:sp>
          <p:nvSpPr>
            <p:cNvPr id="404" name="Google Shape;404;p30"/>
            <p:cNvSpPr/>
            <p:nvPr/>
          </p:nvSpPr>
          <p:spPr>
            <a:xfrm>
              <a:off x="3944808" y="1826861"/>
              <a:ext cx="2043904" cy="1491484"/>
            </a:xfrm>
            <a:custGeom>
              <a:avLst/>
              <a:gdLst/>
              <a:ahLst/>
              <a:cxnLst/>
              <a:rect l="l" t="t" r="r" b="b"/>
              <a:pathLst>
                <a:path w="40699" h="29699" extrusionOk="0">
                  <a:moveTo>
                    <a:pt x="5912" y="1"/>
                  </a:moveTo>
                  <a:cubicBezTo>
                    <a:pt x="4265" y="1"/>
                    <a:pt x="2607" y="104"/>
                    <a:pt x="1075" y="585"/>
                  </a:cubicBezTo>
                  <a:cubicBezTo>
                    <a:pt x="692" y="8226"/>
                    <a:pt x="322" y="16176"/>
                    <a:pt x="1" y="23743"/>
                  </a:cubicBezTo>
                  <a:cubicBezTo>
                    <a:pt x="2151" y="22809"/>
                    <a:pt x="4322" y="22429"/>
                    <a:pt x="6505" y="22429"/>
                  </a:cubicBezTo>
                  <a:cubicBezTo>
                    <a:pt x="16056" y="22429"/>
                    <a:pt x="25853" y="29699"/>
                    <a:pt x="35324" y="29699"/>
                  </a:cubicBezTo>
                  <a:cubicBezTo>
                    <a:pt x="36400" y="29699"/>
                    <a:pt x="37472" y="29605"/>
                    <a:pt x="38539" y="29396"/>
                  </a:cubicBezTo>
                  <a:cubicBezTo>
                    <a:pt x="39230" y="20546"/>
                    <a:pt x="39958" y="11473"/>
                    <a:pt x="40699" y="2202"/>
                  </a:cubicBezTo>
                  <a:lnTo>
                    <a:pt x="40699" y="2202"/>
                  </a:lnTo>
                  <a:cubicBezTo>
                    <a:pt x="37772" y="3712"/>
                    <a:pt x="34738" y="4267"/>
                    <a:pt x="31658" y="4267"/>
                  </a:cubicBezTo>
                  <a:cubicBezTo>
                    <a:pt x="23204" y="4267"/>
                    <a:pt x="14406" y="87"/>
                    <a:pt x="6543" y="5"/>
                  </a:cubicBezTo>
                  <a:cubicBezTo>
                    <a:pt x="6333" y="2"/>
                    <a:pt x="6122" y="1"/>
                    <a:pt x="5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30"/>
            <p:cNvSpPr/>
            <p:nvPr/>
          </p:nvSpPr>
          <p:spPr>
            <a:xfrm>
              <a:off x="3994425" y="1826810"/>
              <a:ext cx="1993684" cy="309255"/>
            </a:xfrm>
            <a:custGeom>
              <a:avLst/>
              <a:gdLst/>
              <a:ahLst/>
              <a:cxnLst/>
              <a:rect l="l" t="t" r="r" b="b"/>
              <a:pathLst>
                <a:path w="39699" h="6158" extrusionOk="0">
                  <a:moveTo>
                    <a:pt x="4735" y="0"/>
                  </a:moveTo>
                  <a:cubicBezTo>
                    <a:pt x="3131" y="0"/>
                    <a:pt x="1600" y="91"/>
                    <a:pt x="87" y="599"/>
                  </a:cubicBezTo>
                  <a:cubicBezTo>
                    <a:pt x="62" y="1191"/>
                    <a:pt x="37" y="1784"/>
                    <a:pt x="0" y="2389"/>
                  </a:cubicBezTo>
                  <a:cubicBezTo>
                    <a:pt x="2055" y="1663"/>
                    <a:pt x="4127" y="1372"/>
                    <a:pt x="6208" y="1372"/>
                  </a:cubicBezTo>
                  <a:cubicBezTo>
                    <a:pt x="14648" y="1372"/>
                    <a:pt x="23256" y="6158"/>
                    <a:pt x="31628" y="6158"/>
                  </a:cubicBezTo>
                  <a:cubicBezTo>
                    <a:pt x="34289" y="6158"/>
                    <a:pt x="36925" y="5674"/>
                    <a:pt x="39526" y="4401"/>
                  </a:cubicBezTo>
                  <a:cubicBezTo>
                    <a:pt x="39587" y="3672"/>
                    <a:pt x="39649" y="2956"/>
                    <a:pt x="39698" y="2228"/>
                  </a:cubicBezTo>
                  <a:lnTo>
                    <a:pt x="39698" y="2228"/>
                  </a:lnTo>
                  <a:cubicBezTo>
                    <a:pt x="36800" y="3727"/>
                    <a:pt x="33776" y="4278"/>
                    <a:pt x="30698" y="4278"/>
                  </a:cubicBezTo>
                  <a:cubicBezTo>
                    <a:pt x="22237" y="4278"/>
                    <a:pt x="13362" y="115"/>
                    <a:pt x="5543" y="6"/>
                  </a:cubicBezTo>
                  <a:cubicBezTo>
                    <a:pt x="5271" y="3"/>
                    <a:pt x="5002" y="0"/>
                    <a:pt x="4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30"/>
            <p:cNvSpPr/>
            <p:nvPr/>
          </p:nvSpPr>
          <p:spPr>
            <a:xfrm>
              <a:off x="3985737" y="1984100"/>
              <a:ext cx="1984996" cy="351289"/>
            </a:xfrm>
            <a:custGeom>
              <a:avLst/>
              <a:gdLst/>
              <a:ahLst/>
              <a:cxnLst/>
              <a:rect l="l" t="t" r="r" b="b"/>
              <a:pathLst>
                <a:path w="39526" h="6995" extrusionOk="0">
                  <a:moveTo>
                    <a:pt x="6293" y="0"/>
                  </a:moveTo>
                  <a:cubicBezTo>
                    <a:pt x="4212" y="0"/>
                    <a:pt x="2141" y="297"/>
                    <a:pt x="87" y="1034"/>
                  </a:cubicBezTo>
                  <a:cubicBezTo>
                    <a:pt x="62" y="1627"/>
                    <a:pt x="25" y="2219"/>
                    <a:pt x="0" y="2812"/>
                  </a:cubicBezTo>
                  <a:cubicBezTo>
                    <a:pt x="2051" y="2066"/>
                    <a:pt x="4118" y="1765"/>
                    <a:pt x="6196" y="1765"/>
                  </a:cubicBezTo>
                  <a:cubicBezTo>
                    <a:pt x="14861" y="1765"/>
                    <a:pt x="23713" y="6995"/>
                    <a:pt x="32303" y="6995"/>
                  </a:cubicBezTo>
                  <a:cubicBezTo>
                    <a:pt x="34676" y="6995"/>
                    <a:pt x="37029" y="6596"/>
                    <a:pt x="39353" y="5577"/>
                  </a:cubicBezTo>
                  <a:lnTo>
                    <a:pt x="39526" y="3429"/>
                  </a:lnTo>
                  <a:lnTo>
                    <a:pt x="39526" y="3429"/>
                  </a:lnTo>
                  <a:cubicBezTo>
                    <a:pt x="37067" y="4569"/>
                    <a:pt x="34575" y="5009"/>
                    <a:pt x="32061" y="5009"/>
                  </a:cubicBezTo>
                  <a:cubicBezTo>
                    <a:pt x="23578" y="5009"/>
                    <a:pt x="14847" y="0"/>
                    <a:pt x="6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30"/>
            <p:cNvSpPr/>
            <p:nvPr/>
          </p:nvSpPr>
          <p:spPr>
            <a:xfrm>
              <a:off x="3977049" y="2161728"/>
              <a:ext cx="1976358" cy="373888"/>
            </a:xfrm>
            <a:custGeom>
              <a:avLst/>
              <a:gdLst/>
              <a:ahLst/>
              <a:cxnLst/>
              <a:rect l="l" t="t" r="r" b="b"/>
              <a:pathLst>
                <a:path w="39354" h="7445" extrusionOk="0">
                  <a:moveTo>
                    <a:pt x="6282" y="0"/>
                  </a:moveTo>
                  <a:cubicBezTo>
                    <a:pt x="4203" y="0"/>
                    <a:pt x="2136" y="306"/>
                    <a:pt x="87" y="1065"/>
                  </a:cubicBezTo>
                  <a:cubicBezTo>
                    <a:pt x="50" y="1657"/>
                    <a:pt x="25" y="2262"/>
                    <a:pt x="1" y="2854"/>
                  </a:cubicBezTo>
                  <a:cubicBezTo>
                    <a:pt x="2055" y="2081"/>
                    <a:pt x="4127" y="1768"/>
                    <a:pt x="6211" y="1768"/>
                  </a:cubicBezTo>
                  <a:cubicBezTo>
                    <a:pt x="15081" y="1768"/>
                    <a:pt x="24157" y="7445"/>
                    <a:pt x="32955" y="7445"/>
                  </a:cubicBezTo>
                  <a:cubicBezTo>
                    <a:pt x="35052" y="7445"/>
                    <a:pt x="37133" y="7122"/>
                    <a:pt x="39193" y="6323"/>
                  </a:cubicBezTo>
                  <a:cubicBezTo>
                    <a:pt x="39242" y="5619"/>
                    <a:pt x="39304" y="4904"/>
                    <a:pt x="39353" y="4188"/>
                  </a:cubicBezTo>
                  <a:lnTo>
                    <a:pt x="39353" y="4188"/>
                  </a:lnTo>
                  <a:cubicBezTo>
                    <a:pt x="37165" y="5092"/>
                    <a:pt x="34950" y="5451"/>
                    <a:pt x="32717" y="5451"/>
                  </a:cubicBezTo>
                  <a:cubicBezTo>
                    <a:pt x="24023" y="5451"/>
                    <a:pt x="15049" y="0"/>
                    <a:pt x="62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30"/>
            <p:cNvSpPr/>
            <p:nvPr/>
          </p:nvSpPr>
          <p:spPr>
            <a:xfrm>
              <a:off x="3969014" y="2339054"/>
              <a:ext cx="1967620" cy="397140"/>
            </a:xfrm>
            <a:custGeom>
              <a:avLst/>
              <a:gdLst/>
              <a:ahLst/>
              <a:cxnLst/>
              <a:rect l="l" t="t" r="r" b="b"/>
              <a:pathLst>
                <a:path w="39180" h="7908" extrusionOk="0">
                  <a:moveTo>
                    <a:pt x="6278" y="1"/>
                  </a:moveTo>
                  <a:cubicBezTo>
                    <a:pt x="4196" y="1"/>
                    <a:pt x="2126" y="318"/>
                    <a:pt x="74" y="1101"/>
                  </a:cubicBezTo>
                  <a:lnTo>
                    <a:pt x="0" y="2891"/>
                  </a:lnTo>
                  <a:cubicBezTo>
                    <a:pt x="2060" y="2089"/>
                    <a:pt x="4137" y="1764"/>
                    <a:pt x="6227" y="1764"/>
                  </a:cubicBezTo>
                  <a:cubicBezTo>
                    <a:pt x="15301" y="1764"/>
                    <a:pt x="24597" y="7907"/>
                    <a:pt x="33597" y="7907"/>
                  </a:cubicBezTo>
                  <a:cubicBezTo>
                    <a:pt x="35418" y="7907"/>
                    <a:pt x="37227" y="7656"/>
                    <a:pt x="39019" y="7051"/>
                  </a:cubicBezTo>
                  <a:lnTo>
                    <a:pt x="39180" y="4928"/>
                  </a:lnTo>
                  <a:lnTo>
                    <a:pt x="39180" y="4928"/>
                  </a:lnTo>
                  <a:cubicBezTo>
                    <a:pt x="37256" y="5625"/>
                    <a:pt x="35312" y="5911"/>
                    <a:pt x="33354" y="5911"/>
                  </a:cubicBezTo>
                  <a:cubicBezTo>
                    <a:pt x="24451" y="5911"/>
                    <a:pt x="15256" y="1"/>
                    <a:pt x="6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30"/>
            <p:cNvSpPr/>
            <p:nvPr/>
          </p:nvSpPr>
          <p:spPr>
            <a:xfrm>
              <a:off x="3960326" y="2515929"/>
              <a:ext cx="1959584" cy="421296"/>
            </a:xfrm>
            <a:custGeom>
              <a:avLst/>
              <a:gdLst/>
              <a:ahLst/>
              <a:cxnLst/>
              <a:rect l="l" t="t" r="r" b="b"/>
              <a:pathLst>
                <a:path w="39020" h="8389" extrusionOk="0">
                  <a:moveTo>
                    <a:pt x="6319" y="0"/>
                  </a:moveTo>
                  <a:cubicBezTo>
                    <a:pt x="4227" y="0"/>
                    <a:pt x="2148" y="332"/>
                    <a:pt x="87" y="1146"/>
                  </a:cubicBezTo>
                  <a:cubicBezTo>
                    <a:pt x="62" y="1739"/>
                    <a:pt x="37" y="2554"/>
                    <a:pt x="0" y="3146"/>
                  </a:cubicBezTo>
                  <a:cubicBezTo>
                    <a:pt x="2093" y="2306"/>
                    <a:pt x="4206" y="1965"/>
                    <a:pt x="6331" y="1965"/>
                  </a:cubicBezTo>
                  <a:cubicBezTo>
                    <a:pt x="15553" y="1965"/>
                    <a:pt x="25016" y="8389"/>
                    <a:pt x="34161" y="8389"/>
                  </a:cubicBezTo>
                  <a:cubicBezTo>
                    <a:pt x="35738" y="8389"/>
                    <a:pt x="37305" y="8198"/>
                    <a:pt x="38859" y="7750"/>
                  </a:cubicBezTo>
                  <a:cubicBezTo>
                    <a:pt x="38908" y="7059"/>
                    <a:pt x="38958" y="6355"/>
                    <a:pt x="39020" y="5652"/>
                  </a:cubicBezTo>
                  <a:lnTo>
                    <a:pt x="39020" y="5652"/>
                  </a:lnTo>
                  <a:cubicBezTo>
                    <a:pt x="37363" y="6169"/>
                    <a:pt x="35692" y="6387"/>
                    <a:pt x="34011" y="6387"/>
                  </a:cubicBezTo>
                  <a:cubicBezTo>
                    <a:pt x="24911" y="6387"/>
                    <a:pt x="15498" y="0"/>
                    <a:pt x="6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30"/>
            <p:cNvSpPr/>
            <p:nvPr/>
          </p:nvSpPr>
          <p:spPr>
            <a:xfrm>
              <a:off x="3952893" y="2692603"/>
              <a:ext cx="1950294" cy="447310"/>
            </a:xfrm>
            <a:custGeom>
              <a:avLst/>
              <a:gdLst/>
              <a:ahLst/>
              <a:cxnLst/>
              <a:rect l="l" t="t" r="r" b="b"/>
              <a:pathLst>
                <a:path w="38835" h="8907" extrusionOk="0">
                  <a:moveTo>
                    <a:pt x="6312" y="0"/>
                  </a:moveTo>
                  <a:cubicBezTo>
                    <a:pt x="4218" y="0"/>
                    <a:pt x="2137" y="344"/>
                    <a:pt x="74" y="1183"/>
                  </a:cubicBezTo>
                  <a:cubicBezTo>
                    <a:pt x="50" y="1776"/>
                    <a:pt x="25" y="3294"/>
                    <a:pt x="0" y="3887"/>
                  </a:cubicBezTo>
                  <a:cubicBezTo>
                    <a:pt x="2197" y="2977"/>
                    <a:pt x="4417" y="2610"/>
                    <a:pt x="6651" y="2610"/>
                  </a:cubicBezTo>
                  <a:cubicBezTo>
                    <a:pt x="15908" y="2610"/>
                    <a:pt x="25409" y="8906"/>
                    <a:pt x="34582" y="8906"/>
                  </a:cubicBezTo>
                  <a:cubicBezTo>
                    <a:pt x="35954" y="8906"/>
                    <a:pt x="37318" y="8766"/>
                    <a:pt x="38674" y="8442"/>
                  </a:cubicBezTo>
                  <a:cubicBezTo>
                    <a:pt x="38723" y="7738"/>
                    <a:pt x="38785" y="7047"/>
                    <a:pt x="38834" y="6343"/>
                  </a:cubicBezTo>
                  <a:lnTo>
                    <a:pt x="38834" y="6343"/>
                  </a:lnTo>
                  <a:cubicBezTo>
                    <a:pt x="37432" y="6713"/>
                    <a:pt x="36020" y="6874"/>
                    <a:pt x="34600" y="6874"/>
                  </a:cubicBezTo>
                  <a:cubicBezTo>
                    <a:pt x="25309" y="6874"/>
                    <a:pt x="15684" y="0"/>
                    <a:pt x="63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30"/>
            <p:cNvSpPr/>
            <p:nvPr/>
          </p:nvSpPr>
          <p:spPr>
            <a:xfrm>
              <a:off x="3943603" y="2887658"/>
              <a:ext cx="1943464" cy="452532"/>
            </a:xfrm>
            <a:custGeom>
              <a:avLst/>
              <a:gdLst/>
              <a:ahLst/>
              <a:cxnLst/>
              <a:rect l="l" t="t" r="r" b="b"/>
              <a:pathLst>
                <a:path w="38699" h="9011" extrusionOk="0">
                  <a:moveTo>
                    <a:pt x="6469" y="1"/>
                  </a:moveTo>
                  <a:cubicBezTo>
                    <a:pt x="4303" y="1"/>
                    <a:pt x="2152" y="366"/>
                    <a:pt x="25" y="1262"/>
                  </a:cubicBezTo>
                  <a:cubicBezTo>
                    <a:pt x="0" y="1854"/>
                    <a:pt x="49" y="2039"/>
                    <a:pt x="25" y="2632"/>
                  </a:cubicBezTo>
                  <a:cubicBezTo>
                    <a:pt x="2102" y="1742"/>
                    <a:pt x="4200" y="1377"/>
                    <a:pt x="6311" y="1377"/>
                  </a:cubicBezTo>
                  <a:cubicBezTo>
                    <a:pt x="15966" y="1377"/>
                    <a:pt x="25904" y="9010"/>
                    <a:pt x="35471" y="9010"/>
                  </a:cubicBezTo>
                  <a:cubicBezTo>
                    <a:pt x="36494" y="9010"/>
                    <a:pt x="37512" y="8923"/>
                    <a:pt x="38525" y="8730"/>
                  </a:cubicBezTo>
                  <a:cubicBezTo>
                    <a:pt x="38587" y="8026"/>
                    <a:pt x="38637" y="7335"/>
                    <a:pt x="38698" y="6644"/>
                  </a:cubicBezTo>
                  <a:lnTo>
                    <a:pt x="38698" y="6644"/>
                  </a:lnTo>
                  <a:cubicBezTo>
                    <a:pt x="37523" y="6896"/>
                    <a:pt x="36341" y="7008"/>
                    <a:pt x="35152" y="7008"/>
                  </a:cubicBezTo>
                  <a:cubicBezTo>
                    <a:pt x="25749" y="7008"/>
                    <a:pt x="15961" y="1"/>
                    <a:pt x="64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30"/>
            <p:cNvSpPr/>
            <p:nvPr/>
          </p:nvSpPr>
          <p:spPr>
            <a:xfrm>
              <a:off x="3969014" y="1804161"/>
              <a:ext cx="1089824" cy="788554"/>
            </a:xfrm>
            <a:custGeom>
              <a:avLst/>
              <a:gdLst/>
              <a:ahLst/>
              <a:cxnLst/>
              <a:rect l="l" t="t" r="r" b="b"/>
              <a:pathLst>
                <a:path w="21701" h="15702" extrusionOk="0">
                  <a:moveTo>
                    <a:pt x="10355" y="136"/>
                  </a:moveTo>
                  <a:cubicBezTo>
                    <a:pt x="10079" y="136"/>
                    <a:pt x="9804" y="148"/>
                    <a:pt x="9530" y="173"/>
                  </a:cubicBezTo>
                  <a:cubicBezTo>
                    <a:pt x="4197" y="679"/>
                    <a:pt x="3543" y="1"/>
                    <a:pt x="605" y="1025"/>
                  </a:cubicBezTo>
                  <a:cubicBezTo>
                    <a:pt x="395" y="5210"/>
                    <a:pt x="185" y="9382"/>
                    <a:pt x="0" y="13542"/>
                  </a:cubicBezTo>
                  <a:cubicBezTo>
                    <a:pt x="2059" y="12737"/>
                    <a:pt x="4138" y="12410"/>
                    <a:pt x="6229" y="12410"/>
                  </a:cubicBezTo>
                  <a:cubicBezTo>
                    <a:pt x="10971" y="12410"/>
                    <a:pt x="15777" y="14092"/>
                    <a:pt x="20565" y="15702"/>
                  </a:cubicBezTo>
                  <a:cubicBezTo>
                    <a:pt x="20874" y="11456"/>
                    <a:pt x="21380" y="7617"/>
                    <a:pt x="21701" y="3321"/>
                  </a:cubicBezTo>
                  <a:cubicBezTo>
                    <a:pt x="17988" y="2344"/>
                    <a:pt x="14093" y="136"/>
                    <a:pt x="10355" y="1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30"/>
            <p:cNvSpPr/>
            <p:nvPr/>
          </p:nvSpPr>
          <p:spPr>
            <a:xfrm>
              <a:off x="4062624" y="1871105"/>
              <a:ext cx="83114" cy="80051"/>
            </a:xfrm>
            <a:custGeom>
              <a:avLst/>
              <a:gdLst/>
              <a:ahLst/>
              <a:cxnLst/>
              <a:rect l="l" t="t" r="r" b="b"/>
              <a:pathLst>
                <a:path w="1655" h="1594" extrusionOk="0">
                  <a:moveTo>
                    <a:pt x="852" y="1"/>
                  </a:moveTo>
                  <a:cubicBezTo>
                    <a:pt x="790" y="198"/>
                    <a:pt x="716" y="408"/>
                    <a:pt x="630" y="593"/>
                  </a:cubicBezTo>
                  <a:cubicBezTo>
                    <a:pt x="420" y="643"/>
                    <a:pt x="210" y="692"/>
                    <a:pt x="0" y="754"/>
                  </a:cubicBezTo>
                  <a:cubicBezTo>
                    <a:pt x="173" y="815"/>
                    <a:pt x="333" y="902"/>
                    <a:pt x="494" y="976"/>
                  </a:cubicBezTo>
                  <a:cubicBezTo>
                    <a:pt x="420" y="1186"/>
                    <a:pt x="346" y="1383"/>
                    <a:pt x="272" y="1593"/>
                  </a:cubicBezTo>
                  <a:cubicBezTo>
                    <a:pt x="444" y="1433"/>
                    <a:pt x="617" y="1284"/>
                    <a:pt x="802" y="1124"/>
                  </a:cubicBezTo>
                  <a:lnTo>
                    <a:pt x="1284" y="1383"/>
                  </a:lnTo>
                  <a:cubicBezTo>
                    <a:pt x="1234" y="1198"/>
                    <a:pt x="1173" y="1025"/>
                    <a:pt x="1123" y="852"/>
                  </a:cubicBezTo>
                  <a:cubicBezTo>
                    <a:pt x="1296" y="704"/>
                    <a:pt x="1469" y="556"/>
                    <a:pt x="1654" y="408"/>
                  </a:cubicBezTo>
                  <a:lnTo>
                    <a:pt x="1654" y="408"/>
                  </a:lnTo>
                  <a:cubicBezTo>
                    <a:pt x="1444" y="445"/>
                    <a:pt x="1234" y="482"/>
                    <a:pt x="1025" y="519"/>
                  </a:cubicBezTo>
                  <a:cubicBezTo>
                    <a:pt x="963" y="346"/>
                    <a:pt x="914" y="173"/>
                    <a:pt x="852"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30"/>
            <p:cNvSpPr/>
            <p:nvPr/>
          </p:nvSpPr>
          <p:spPr>
            <a:xfrm>
              <a:off x="4138255" y="1935587"/>
              <a:ext cx="82461" cy="78142"/>
            </a:xfrm>
            <a:custGeom>
              <a:avLst/>
              <a:gdLst/>
              <a:ahLst/>
              <a:cxnLst/>
              <a:rect l="l" t="t" r="r" b="b"/>
              <a:pathLst>
                <a:path w="1642" h="1556" extrusionOk="0">
                  <a:moveTo>
                    <a:pt x="852" y="0"/>
                  </a:moveTo>
                  <a:cubicBezTo>
                    <a:pt x="778" y="198"/>
                    <a:pt x="704" y="395"/>
                    <a:pt x="630" y="593"/>
                  </a:cubicBezTo>
                  <a:cubicBezTo>
                    <a:pt x="420" y="618"/>
                    <a:pt x="210" y="655"/>
                    <a:pt x="0" y="692"/>
                  </a:cubicBezTo>
                  <a:cubicBezTo>
                    <a:pt x="161" y="778"/>
                    <a:pt x="333" y="865"/>
                    <a:pt x="494" y="963"/>
                  </a:cubicBezTo>
                  <a:lnTo>
                    <a:pt x="259" y="1556"/>
                  </a:lnTo>
                  <a:cubicBezTo>
                    <a:pt x="444" y="1408"/>
                    <a:pt x="617" y="1272"/>
                    <a:pt x="790" y="1136"/>
                  </a:cubicBezTo>
                  <a:cubicBezTo>
                    <a:pt x="951" y="1235"/>
                    <a:pt x="1111" y="1321"/>
                    <a:pt x="1284" y="1432"/>
                  </a:cubicBezTo>
                  <a:cubicBezTo>
                    <a:pt x="1222" y="1247"/>
                    <a:pt x="1173" y="1062"/>
                    <a:pt x="1111" y="877"/>
                  </a:cubicBezTo>
                  <a:cubicBezTo>
                    <a:pt x="1296" y="753"/>
                    <a:pt x="1469" y="618"/>
                    <a:pt x="1642" y="482"/>
                  </a:cubicBezTo>
                  <a:lnTo>
                    <a:pt x="1642" y="482"/>
                  </a:lnTo>
                  <a:cubicBezTo>
                    <a:pt x="1432" y="507"/>
                    <a:pt x="1222" y="519"/>
                    <a:pt x="1012" y="544"/>
                  </a:cubicBezTo>
                  <a:cubicBezTo>
                    <a:pt x="963" y="371"/>
                    <a:pt x="913" y="186"/>
                    <a:pt x="852"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30"/>
            <p:cNvSpPr/>
            <p:nvPr/>
          </p:nvSpPr>
          <p:spPr>
            <a:xfrm>
              <a:off x="4128915" y="2095538"/>
              <a:ext cx="82511" cy="77540"/>
            </a:xfrm>
            <a:custGeom>
              <a:avLst/>
              <a:gdLst/>
              <a:ahLst/>
              <a:cxnLst/>
              <a:rect l="l" t="t" r="r" b="b"/>
              <a:pathLst>
                <a:path w="1643" h="1544" extrusionOk="0">
                  <a:moveTo>
                    <a:pt x="865" y="0"/>
                  </a:moveTo>
                  <a:cubicBezTo>
                    <a:pt x="791" y="198"/>
                    <a:pt x="717" y="395"/>
                    <a:pt x="618" y="593"/>
                  </a:cubicBezTo>
                  <a:cubicBezTo>
                    <a:pt x="421" y="617"/>
                    <a:pt x="211" y="654"/>
                    <a:pt x="1" y="679"/>
                  </a:cubicBezTo>
                  <a:cubicBezTo>
                    <a:pt x="161" y="765"/>
                    <a:pt x="334" y="864"/>
                    <a:pt x="482" y="951"/>
                  </a:cubicBezTo>
                  <a:cubicBezTo>
                    <a:pt x="421" y="1148"/>
                    <a:pt x="334" y="1346"/>
                    <a:pt x="260" y="1543"/>
                  </a:cubicBezTo>
                  <a:cubicBezTo>
                    <a:pt x="433" y="1395"/>
                    <a:pt x="606" y="1259"/>
                    <a:pt x="791" y="1123"/>
                  </a:cubicBezTo>
                  <a:cubicBezTo>
                    <a:pt x="951" y="1222"/>
                    <a:pt x="1124" y="1321"/>
                    <a:pt x="1272" y="1420"/>
                  </a:cubicBezTo>
                  <a:lnTo>
                    <a:pt x="1124" y="877"/>
                  </a:lnTo>
                  <a:cubicBezTo>
                    <a:pt x="1297" y="741"/>
                    <a:pt x="1470" y="605"/>
                    <a:pt x="1643" y="469"/>
                  </a:cubicBezTo>
                  <a:lnTo>
                    <a:pt x="1643" y="469"/>
                  </a:lnTo>
                  <a:cubicBezTo>
                    <a:pt x="1445" y="494"/>
                    <a:pt x="1235" y="519"/>
                    <a:pt x="1025" y="543"/>
                  </a:cubicBezTo>
                  <a:cubicBezTo>
                    <a:pt x="976" y="358"/>
                    <a:pt x="914" y="173"/>
                    <a:pt x="865"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30"/>
            <p:cNvSpPr/>
            <p:nvPr/>
          </p:nvSpPr>
          <p:spPr>
            <a:xfrm>
              <a:off x="4120879" y="2254836"/>
              <a:ext cx="81859" cy="77540"/>
            </a:xfrm>
            <a:custGeom>
              <a:avLst/>
              <a:gdLst/>
              <a:ahLst/>
              <a:cxnLst/>
              <a:rect l="l" t="t" r="r" b="b"/>
              <a:pathLst>
                <a:path w="1630" h="1544" extrusionOk="0">
                  <a:moveTo>
                    <a:pt x="852" y="1"/>
                  </a:moveTo>
                  <a:lnTo>
                    <a:pt x="618" y="581"/>
                  </a:lnTo>
                  <a:cubicBezTo>
                    <a:pt x="408" y="618"/>
                    <a:pt x="198" y="655"/>
                    <a:pt x="0" y="692"/>
                  </a:cubicBezTo>
                  <a:cubicBezTo>
                    <a:pt x="161" y="778"/>
                    <a:pt x="321" y="865"/>
                    <a:pt x="482" y="951"/>
                  </a:cubicBezTo>
                  <a:cubicBezTo>
                    <a:pt x="408" y="1149"/>
                    <a:pt x="334" y="1346"/>
                    <a:pt x="260" y="1544"/>
                  </a:cubicBezTo>
                  <a:cubicBezTo>
                    <a:pt x="432" y="1408"/>
                    <a:pt x="605" y="1260"/>
                    <a:pt x="778" y="1124"/>
                  </a:cubicBezTo>
                  <a:cubicBezTo>
                    <a:pt x="939" y="1210"/>
                    <a:pt x="1111" y="1309"/>
                    <a:pt x="1259" y="1408"/>
                  </a:cubicBezTo>
                  <a:lnTo>
                    <a:pt x="1099" y="865"/>
                  </a:lnTo>
                  <a:cubicBezTo>
                    <a:pt x="1272" y="729"/>
                    <a:pt x="1445" y="605"/>
                    <a:pt x="1630" y="470"/>
                  </a:cubicBezTo>
                  <a:lnTo>
                    <a:pt x="1630" y="470"/>
                  </a:lnTo>
                  <a:cubicBezTo>
                    <a:pt x="1420" y="494"/>
                    <a:pt x="1210" y="507"/>
                    <a:pt x="1013" y="531"/>
                  </a:cubicBezTo>
                  <a:lnTo>
                    <a:pt x="852"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30"/>
            <p:cNvSpPr/>
            <p:nvPr/>
          </p:nvSpPr>
          <p:spPr>
            <a:xfrm>
              <a:off x="4055141" y="2027339"/>
              <a:ext cx="82511" cy="80000"/>
            </a:xfrm>
            <a:custGeom>
              <a:avLst/>
              <a:gdLst/>
              <a:ahLst/>
              <a:cxnLst/>
              <a:rect l="l" t="t" r="r" b="b"/>
              <a:pathLst>
                <a:path w="1643" h="1593" extrusionOk="0">
                  <a:moveTo>
                    <a:pt x="853" y="0"/>
                  </a:moveTo>
                  <a:lnTo>
                    <a:pt x="618" y="605"/>
                  </a:lnTo>
                  <a:cubicBezTo>
                    <a:pt x="421" y="642"/>
                    <a:pt x="211" y="692"/>
                    <a:pt x="1" y="753"/>
                  </a:cubicBezTo>
                  <a:cubicBezTo>
                    <a:pt x="161" y="815"/>
                    <a:pt x="334" y="901"/>
                    <a:pt x="495" y="976"/>
                  </a:cubicBezTo>
                  <a:lnTo>
                    <a:pt x="273" y="1593"/>
                  </a:lnTo>
                  <a:cubicBezTo>
                    <a:pt x="445" y="1432"/>
                    <a:pt x="618" y="1284"/>
                    <a:pt x="791" y="1124"/>
                  </a:cubicBezTo>
                  <a:cubicBezTo>
                    <a:pt x="951" y="1210"/>
                    <a:pt x="1124" y="1296"/>
                    <a:pt x="1285" y="1371"/>
                  </a:cubicBezTo>
                  <a:cubicBezTo>
                    <a:pt x="1223" y="1198"/>
                    <a:pt x="1174" y="1025"/>
                    <a:pt x="1112" y="852"/>
                  </a:cubicBezTo>
                  <a:cubicBezTo>
                    <a:pt x="1285" y="692"/>
                    <a:pt x="1470" y="556"/>
                    <a:pt x="1643" y="408"/>
                  </a:cubicBezTo>
                  <a:lnTo>
                    <a:pt x="1643" y="408"/>
                  </a:lnTo>
                  <a:cubicBezTo>
                    <a:pt x="1433" y="445"/>
                    <a:pt x="1223" y="482"/>
                    <a:pt x="1013" y="519"/>
                  </a:cubicBezTo>
                  <a:cubicBezTo>
                    <a:pt x="964" y="346"/>
                    <a:pt x="902" y="173"/>
                    <a:pt x="85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30"/>
            <p:cNvSpPr/>
            <p:nvPr/>
          </p:nvSpPr>
          <p:spPr>
            <a:xfrm>
              <a:off x="4047106" y="2183573"/>
              <a:ext cx="81256" cy="80000"/>
            </a:xfrm>
            <a:custGeom>
              <a:avLst/>
              <a:gdLst/>
              <a:ahLst/>
              <a:cxnLst/>
              <a:rect l="l" t="t" r="r" b="b"/>
              <a:pathLst>
                <a:path w="1618" h="1593" extrusionOk="0">
                  <a:moveTo>
                    <a:pt x="840" y="0"/>
                  </a:moveTo>
                  <a:cubicBezTo>
                    <a:pt x="766" y="198"/>
                    <a:pt x="704" y="407"/>
                    <a:pt x="618" y="593"/>
                  </a:cubicBezTo>
                  <a:cubicBezTo>
                    <a:pt x="408" y="642"/>
                    <a:pt x="198" y="691"/>
                    <a:pt x="0" y="753"/>
                  </a:cubicBezTo>
                  <a:cubicBezTo>
                    <a:pt x="161" y="827"/>
                    <a:pt x="321" y="901"/>
                    <a:pt x="482" y="975"/>
                  </a:cubicBezTo>
                  <a:cubicBezTo>
                    <a:pt x="420" y="1173"/>
                    <a:pt x="334" y="1383"/>
                    <a:pt x="260" y="1592"/>
                  </a:cubicBezTo>
                  <a:cubicBezTo>
                    <a:pt x="433" y="1432"/>
                    <a:pt x="605" y="1284"/>
                    <a:pt x="778" y="1123"/>
                  </a:cubicBezTo>
                  <a:cubicBezTo>
                    <a:pt x="939" y="1197"/>
                    <a:pt x="1099" y="1284"/>
                    <a:pt x="1260" y="1370"/>
                  </a:cubicBezTo>
                  <a:cubicBezTo>
                    <a:pt x="1210" y="1185"/>
                    <a:pt x="1161" y="1012"/>
                    <a:pt x="1099" y="839"/>
                  </a:cubicBezTo>
                  <a:lnTo>
                    <a:pt x="1618" y="395"/>
                  </a:lnTo>
                  <a:lnTo>
                    <a:pt x="1618" y="395"/>
                  </a:lnTo>
                  <a:cubicBezTo>
                    <a:pt x="1420" y="432"/>
                    <a:pt x="1210" y="469"/>
                    <a:pt x="1000" y="518"/>
                  </a:cubicBezTo>
                  <a:cubicBezTo>
                    <a:pt x="951" y="346"/>
                    <a:pt x="902" y="173"/>
                    <a:pt x="840"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30"/>
            <p:cNvSpPr/>
            <p:nvPr/>
          </p:nvSpPr>
          <p:spPr>
            <a:xfrm>
              <a:off x="4039071" y="2339155"/>
              <a:ext cx="81256" cy="80653"/>
            </a:xfrm>
            <a:custGeom>
              <a:avLst/>
              <a:gdLst/>
              <a:ahLst/>
              <a:cxnLst/>
              <a:rect l="l" t="t" r="r" b="b"/>
              <a:pathLst>
                <a:path w="1618" h="1606" extrusionOk="0">
                  <a:moveTo>
                    <a:pt x="839" y="0"/>
                  </a:moveTo>
                  <a:cubicBezTo>
                    <a:pt x="765" y="210"/>
                    <a:pt x="704" y="408"/>
                    <a:pt x="617" y="605"/>
                  </a:cubicBezTo>
                  <a:cubicBezTo>
                    <a:pt x="407" y="655"/>
                    <a:pt x="198" y="716"/>
                    <a:pt x="0" y="778"/>
                  </a:cubicBezTo>
                  <a:cubicBezTo>
                    <a:pt x="160" y="840"/>
                    <a:pt x="321" y="914"/>
                    <a:pt x="481" y="988"/>
                  </a:cubicBezTo>
                  <a:lnTo>
                    <a:pt x="259" y="1605"/>
                  </a:lnTo>
                  <a:cubicBezTo>
                    <a:pt x="432" y="1445"/>
                    <a:pt x="605" y="1284"/>
                    <a:pt x="778" y="1136"/>
                  </a:cubicBezTo>
                  <a:cubicBezTo>
                    <a:pt x="938" y="1210"/>
                    <a:pt x="1111" y="1284"/>
                    <a:pt x="1259" y="1371"/>
                  </a:cubicBezTo>
                  <a:cubicBezTo>
                    <a:pt x="1210" y="1198"/>
                    <a:pt x="1148" y="1025"/>
                    <a:pt x="1099" y="840"/>
                  </a:cubicBezTo>
                  <a:cubicBezTo>
                    <a:pt x="1271" y="692"/>
                    <a:pt x="1444" y="543"/>
                    <a:pt x="1617" y="395"/>
                  </a:cubicBezTo>
                  <a:lnTo>
                    <a:pt x="1617" y="395"/>
                  </a:lnTo>
                  <a:cubicBezTo>
                    <a:pt x="1407" y="432"/>
                    <a:pt x="1210" y="482"/>
                    <a:pt x="1000" y="519"/>
                  </a:cubicBezTo>
                  <a:lnTo>
                    <a:pt x="839"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30"/>
            <p:cNvSpPr/>
            <p:nvPr/>
          </p:nvSpPr>
          <p:spPr>
            <a:xfrm>
              <a:off x="4221922" y="1851268"/>
              <a:ext cx="83114" cy="75682"/>
            </a:xfrm>
            <a:custGeom>
              <a:avLst/>
              <a:gdLst/>
              <a:ahLst/>
              <a:cxnLst/>
              <a:rect l="l" t="t" r="r" b="b"/>
              <a:pathLst>
                <a:path w="1655" h="1507" extrusionOk="0">
                  <a:moveTo>
                    <a:pt x="865" y="1"/>
                  </a:moveTo>
                  <a:lnTo>
                    <a:pt x="630" y="581"/>
                  </a:lnTo>
                  <a:cubicBezTo>
                    <a:pt x="420" y="593"/>
                    <a:pt x="210" y="606"/>
                    <a:pt x="0" y="630"/>
                  </a:cubicBezTo>
                  <a:cubicBezTo>
                    <a:pt x="161" y="717"/>
                    <a:pt x="321" y="828"/>
                    <a:pt x="482" y="939"/>
                  </a:cubicBezTo>
                  <a:cubicBezTo>
                    <a:pt x="408" y="1124"/>
                    <a:pt x="334" y="1321"/>
                    <a:pt x="260" y="1507"/>
                  </a:cubicBezTo>
                  <a:cubicBezTo>
                    <a:pt x="433" y="1383"/>
                    <a:pt x="618" y="1260"/>
                    <a:pt x="790" y="1136"/>
                  </a:cubicBezTo>
                  <a:cubicBezTo>
                    <a:pt x="951" y="1247"/>
                    <a:pt x="1111" y="1358"/>
                    <a:pt x="1284" y="1470"/>
                  </a:cubicBezTo>
                  <a:lnTo>
                    <a:pt x="1124" y="902"/>
                  </a:lnTo>
                  <a:cubicBezTo>
                    <a:pt x="1309" y="791"/>
                    <a:pt x="1482" y="667"/>
                    <a:pt x="1655" y="556"/>
                  </a:cubicBezTo>
                  <a:cubicBezTo>
                    <a:pt x="1445" y="556"/>
                    <a:pt x="1235" y="568"/>
                    <a:pt x="1025" y="568"/>
                  </a:cubicBezTo>
                  <a:cubicBezTo>
                    <a:pt x="976" y="383"/>
                    <a:pt x="914" y="186"/>
                    <a:pt x="865"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30"/>
            <p:cNvSpPr/>
            <p:nvPr/>
          </p:nvSpPr>
          <p:spPr>
            <a:xfrm>
              <a:off x="4381873" y="1856239"/>
              <a:ext cx="83717" cy="76937"/>
            </a:xfrm>
            <a:custGeom>
              <a:avLst/>
              <a:gdLst/>
              <a:ahLst/>
              <a:cxnLst/>
              <a:rect l="l" t="t" r="r" b="b"/>
              <a:pathLst>
                <a:path w="1667" h="1532" extrusionOk="0">
                  <a:moveTo>
                    <a:pt x="877" y="0"/>
                  </a:moveTo>
                  <a:lnTo>
                    <a:pt x="630" y="556"/>
                  </a:lnTo>
                  <a:cubicBezTo>
                    <a:pt x="420" y="531"/>
                    <a:pt x="210" y="519"/>
                    <a:pt x="0" y="507"/>
                  </a:cubicBezTo>
                  <a:lnTo>
                    <a:pt x="0" y="507"/>
                  </a:lnTo>
                  <a:cubicBezTo>
                    <a:pt x="161" y="630"/>
                    <a:pt x="321" y="766"/>
                    <a:pt x="482" y="889"/>
                  </a:cubicBezTo>
                  <a:lnTo>
                    <a:pt x="259" y="1445"/>
                  </a:lnTo>
                  <a:cubicBezTo>
                    <a:pt x="432" y="1334"/>
                    <a:pt x="617" y="1235"/>
                    <a:pt x="790" y="1136"/>
                  </a:cubicBezTo>
                  <a:lnTo>
                    <a:pt x="1284" y="1531"/>
                  </a:lnTo>
                  <a:cubicBezTo>
                    <a:pt x="1235" y="1334"/>
                    <a:pt x="1185" y="1148"/>
                    <a:pt x="1124" y="951"/>
                  </a:cubicBezTo>
                  <a:cubicBezTo>
                    <a:pt x="1309" y="852"/>
                    <a:pt x="1481" y="753"/>
                    <a:pt x="1667" y="655"/>
                  </a:cubicBezTo>
                  <a:cubicBezTo>
                    <a:pt x="1457" y="630"/>
                    <a:pt x="1235" y="605"/>
                    <a:pt x="1025" y="593"/>
                  </a:cubicBezTo>
                  <a:cubicBezTo>
                    <a:pt x="975" y="395"/>
                    <a:pt x="926" y="198"/>
                    <a:pt x="877"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30"/>
            <p:cNvSpPr/>
            <p:nvPr/>
          </p:nvSpPr>
          <p:spPr>
            <a:xfrm>
              <a:off x="4542426" y="1879793"/>
              <a:ext cx="84370" cy="79398"/>
            </a:xfrm>
            <a:custGeom>
              <a:avLst/>
              <a:gdLst/>
              <a:ahLst/>
              <a:cxnLst/>
              <a:rect l="l" t="t" r="r" b="b"/>
              <a:pathLst>
                <a:path w="1680" h="1581" extrusionOk="0">
                  <a:moveTo>
                    <a:pt x="889" y="0"/>
                  </a:moveTo>
                  <a:lnTo>
                    <a:pt x="642" y="531"/>
                  </a:lnTo>
                  <a:cubicBezTo>
                    <a:pt x="432" y="494"/>
                    <a:pt x="210" y="457"/>
                    <a:pt x="0" y="420"/>
                  </a:cubicBezTo>
                  <a:lnTo>
                    <a:pt x="0" y="420"/>
                  </a:lnTo>
                  <a:cubicBezTo>
                    <a:pt x="161" y="568"/>
                    <a:pt x="334" y="704"/>
                    <a:pt x="494" y="852"/>
                  </a:cubicBezTo>
                  <a:cubicBezTo>
                    <a:pt x="420" y="1037"/>
                    <a:pt x="334" y="1210"/>
                    <a:pt x="260" y="1383"/>
                  </a:cubicBezTo>
                  <a:lnTo>
                    <a:pt x="803" y="1136"/>
                  </a:lnTo>
                  <a:lnTo>
                    <a:pt x="1296" y="1581"/>
                  </a:lnTo>
                  <a:cubicBezTo>
                    <a:pt x="1247" y="1383"/>
                    <a:pt x="1185" y="1185"/>
                    <a:pt x="1136" y="976"/>
                  </a:cubicBezTo>
                  <a:cubicBezTo>
                    <a:pt x="1321" y="889"/>
                    <a:pt x="1494" y="815"/>
                    <a:pt x="1679" y="741"/>
                  </a:cubicBezTo>
                  <a:cubicBezTo>
                    <a:pt x="1457" y="692"/>
                    <a:pt x="1247" y="642"/>
                    <a:pt x="1037" y="605"/>
                  </a:cubicBezTo>
                  <a:lnTo>
                    <a:pt x="889"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30"/>
            <p:cNvSpPr/>
            <p:nvPr/>
          </p:nvSpPr>
          <p:spPr>
            <a:xfrm>
              <a:off x="4704235" y="1915750"/>
              <a:ext cx="83717" cy="81256"/>
            </a:xfrm>
            <a:custGeom>
              <a:avLst/>
              <a:gdLst/>
              <a:ahLst/>
              <a:cxnLst/>
              <a:rect l="l" t="t" r="r" b="b"/>
              <a:pathLst>
                <a:path w="1667" h="1618" extrusionOk="0">
                  <a:moveTo>
                    <a:pt x="876" y="0"/>
                  </a:moveTo>
                  <a:cubicBezTo>
                    <a:pt x="790" y="186"/>
                    <a:pt x="716" y="358"/>
                    <a:pt x="630" y="519"/>
                  </a:cubicBezTo>
                  <a:cubicBezTo>
                    <a:pt x="420" y="469"/>
                    <a:pt x="210" y="408"/>
                    <a:pt x="0" y="358"/>
                  </a:cubicBezTo>
                  <a:lnTo>
                    <a:pt x="0" y="358"/>
                  </a:lnTo>
                  <a:lnTo>
                    <a:pt x="481" y="840"/>
                  </a:lnTo>
                  <a:cubicBezTo>
                    <a:pt x="407" y="1013"/>
                    <a:pt x="333" y="1185"/>
                    <a:pt x="247" y="1358"/>
                  </a:cubicBezTo>
                  <a:lnTo>
                    <a:pt x="790" y="1136"/>
                  </a:lnTo>
                  <a:lnTo>
                    <a:pt x="1284" y="1617"/>
                  </a:lnTo>
                  <a:lnTo>
                    <a:pt x="1123" y="1000"/>
                  </a:lnTo>
                  <a:lnTo>
                    <a:pt x="1666" y="790"/>
                  </a:lnTo>
                  <a:lnTo>
                    <a:pt x="1037" y="618"/>
                  </a:lnTo>
                  <a:cubicBezTo>
                    <a:pt x="975" y="420"/>
                    <a:pt x="926" y="210"/>
                    <a:pt x="876"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30"/>
            <p:cNvSpPr/>
            <p:nvPr/>
          </p:nvSpPr>
          <p:spPr>
            <a:xfrm>
              <a:off x="4865391" y="1959140"/>
              <a:ext cx="84370" cy="83114"/>
            </a:xfrm>
            <a:custGeom>
              <a:avLst/>
              <a:gdLst/>
              <a:ahLst/>
              <a:cxnLst/>
              <a:rect l="l" t="t" r="r" b="b"/>
              <a:pathLst>
                <a:path w="1680" h="1655" extrusionOk="0">
                  <a:moveTo>
                    <a:pt x="889" y="1"/>
                  </a:moveTo>
                  <a:cubicBezTo>
                    <a:pt x="803" y="173"/>
                    <a:pt x="729" y="346"/>
                    <a:pt x="642" y="519"/>
                  </a:cubicBezTo>
                  <a:lnTo>
                    <a:pt x="0" y="346"/>
                  </a:lnTo>
                  <a:lnTo>
                    <a:pt x="494" y="840"/>
                  </a:lnTo>
                  <a:cubicBezTo>
                    <a:pt x="408" y="1013"/>
                    <a:pt x="334" y="1186"/>
                    <a:pt x="260" y="1371"/>
                  </a:cubicBezTo>
                  <a:lnTo>
                    <a:pt x="803" y="1148"/>
                  </a:lnTo>
                  <a:cubicBezTo>
                    <a:pt x="963" y="1321"/>
                    <a:pt x="1124" y="1494"/>
                    <a:pt x="1284" y="1655"/>
                  </a:cubicBezTo>
                  <a:cubicBezTo>
                    <a:pt x="1235" y="1445"/>
                    <a:pt x="1186" y="1235"/>
                    <a:pt x="1136" y="1025"/>
                  </a:cubicBezTo>
                  <a:lnTo>
                    <a:pt x="1679" y="815"/>
                  </a:lnTo>
                  <a:lnTo>
                    <a:pt x="1037" y="630"/>
                  </a:lnTo>
                  <a:cubicBezTo>
                    <a:pt x="988" y="420"/>
                    <a:pt x="939" y="210"/>
                    <a:pt x="889"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30"/>
            <p:cNvSpPr/>
            <p:nvPr/>
          </p:nvSpPr>
          <p:spPr>
            <a:xfrm>
              <a:off x="4296951" y="1929360"/>
              <a:ext cx="83114" cy="75079"/>
            </a:xfrm>
            <a:custGeom>
              <a:avLst/>
              <a:gdLst/>
              <a:ahLst/>
              <a:cxnLst/>
              <a:rect l="l" t="t" r="r" b="b"/>
              <a:pathLst>
                <a:path w="1655" h="1495" extrusionOk="0">
                  <a:moveTo>
                    <a:pt x="877" y="1"/>
                  </a:moveTo>
                  <a:cubicBezTo>
                    <a:pt x="790" y="186"/>
                    <a:pt x="716" y="371"/>
                    <a:pt x="630" y="544"/>
                  </a:cubicBezTo>
                  <a:lnTo>
                    <a:pt x="0" y="544"/>
                  </a:lnTo>
                  <a:cubicBezTo>
                    <a:pt x="161" y="668"/>
                    <a:pt x="321" y="779"/>
                    <a:pt x="482" y="902"/>
                  </a:cubicBezTo>
                  <a:lnTo>
                    <a:pt x="259" y="1458"/>
                  </a:lnTo>
                  <a:cubicBezTo>
                    <a:pt x="432" y="1346"/>
                    <a:pt x="617" y="1235"/>
                    <a:pt x="790" y="1124"/>
                  </a:cubicBezTo>
                  <a:cubicBezTo>
                    <a:pt x="951" y="1248"/>
                    <a:pt x="1123" y="1371"/>
                    <a:pt x="1284" y="1495"/>
                  </a:cubicBezTo>
                  <a:cubicBezTo>
                    <a:pt x="1234" y="1297"/>
                    <a:pt x="1185" y="1112"/>
                    <a:pt x="1123" y="914"/>
                  </a:cubicBezTo>
                  <a:cubicBezTo>
                    <a:pt x="1309" y="803"/>
                    <a:pt x="1481" y="705"/>
                    <a:pt x="1654" y="606"/>
                  </a:cubicBezTo>
                  <a:cubicBezTo>
                    <a:pt x="1444" y="581"/>
                    <a:pt x="1234" y="581"/>
                    <a:pt x="1025" y="569"/>
                  </a:cubicBezTo>
                  <a:cubicBezTo>
                    <a:pt x="975" y="371"/>
                    <a:pt x="926" y="186"/>
                    <a:pt x="877"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30"/>
            <p:cNvSpPr/>
            <p:nvPr/>
          </p:nvSpPr>
          <p:spPr>
            <a:xfrm>
              <a:off x="4457504" y="1944275"/>
              <a:ext cx="83114" cy="78142"/>
            </a:xfrm>
            <a:custGeom>
              <a:avLst/>
              <a:gdLst/>
              <a:ahLst/>
              <a:cxnLst/>
              <a:rect l="l" t="t" r="r" b="b"/>
              <a:pathLst>
                <a:path w="1655" h="1556" extrusionOk="0">
                  <a:moveTo>
                    <a:pt x="864" y="0"/>
                  </a:moveTo>
                  <a:cubicBezTo>
                    <a:pt x="790" y="173"/>
                    <a:pt x="704" y="358"/>
                    <a:pt x="630" y="531"/>
                  </a:cubicBezTo>
                  <a:cubicBezTo>
                    <a:pt x="420" y="506"/>
                    <a:pt x="210" y="469"/>
                    <a:pt x="0" y="445"/>
                  </a:cubicBezTo>
                  <a:lnTo>
                    <a:pt x="0" y="445"/>
                  </a:lnTo>
                  <a:cubicBezTo>
                    <a:pt x="161" y="580"/>
                    <a:pt x="333" y="729"/>
                    <a:pt x="494" y="864"/>
                  </a:cubicBezTo>
                  <a:lnTo>
                    <a:pt x="259" y="1395"/>
                  </a:lnTo>
                  <a:cubicBezTo>
                    <a:pt x="445" y="1309"/>
                    <a:pt x="617" y="1210"/>
                    <a:pt x="803" y="1124"/>
                  </a:cubicBezTo>
                  <a:lnTo>
                    <a:pt x="1272" y="1556"/>
                  </a:lnTo>
                  <a:cubicBezTo>
                    <a:pt x="1222" y="1358"/>
                    <a:pt x="1173" y="1161"/>
                    <a:pt x="1111" y="963"/>
                  </a:cubicBezTo>
                  <a:lnTo>
                    <a:pt x="1654" y="692"/>
                  </a:lnTo>
                  <a:cubicBezTo>
                    <a:pt x="1444" y="654"/>
                    <a:pt x="1235" y="630"/>
                    <a:pt x="1012" y="593"/>
                  </a:cubicBezTo>
                  <a:cubicBezTo>
                    <a:pt x="975" y="395"/>
                    <a:pt x="914" y="198"/>
                    <a:pt x="864"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30"/>
            <p:cNvSpPr/>
            <p:nvPr/>
          </p:nvSpPr>
          <p:spPr>
            <a:xfrm>
              <a:off x="4618057" y="1975261"/>
              <a:ext cx="83717" cy="81256"/>
            </a:xfrm>
            <a:custGeom>
              <a:avLst/>
              <a:gdLst/>
              <a:ahLst/>
              <a:cxnLst/>
              <a:rect l="l" t="t" r="r" b="b"/>
              <a:pathLst>
                <a:path w="1667" h="1618" extrusionOk="0">
                  <a:moveTo>
                    <a:pt x="877" y="0"/>
                  </a:moveTo>
                  <a:lnTo>
                    <a:pt x="630" y="531"/>
                  </a:lnTo>
                  <a:lnTo>
                    <a:pt x="0" y="383"/>
                  </a:lnTo>
                  <a:lnTo>
                    <a:pt x="0" y="383"/>
                  </a:lnTo>
                  <a:lnTo>
                    <a:pt x="494" y="852"/>
                  </a:lnTo>
                  <a:lnTo>
                    <a:pt x="259" y="1371"/>
                  </a:lnTo>
                  <a:lnTo>
                    <a:pt x="790" y="1136"/>
                  </a:lnTo>
                  <a:cubicBezTo>
                    <a:pt x="951" y="1297"/>
                    <a:pt x="1124" y="1457"/>
                    <a:pt x="1284" y="1618"/>
                  </a:cubicBezTo>
                  <a:lnTo>
                    <a:pt x="1124" y="1000"/>
                  </a:lnTo>
                  <a:lnTo>
                    <a:pt x="1667" y="766"/>
                  </a:lnTo>
                  <a:cubicBezTo>
                    <a:pt x="1457" y="716"/>
                    <a:pt x="1247" y="667"/>
                    <a:pt x="1037" y="618"/>
                  </a:cubicBezTo>
                  <a:lnTo>
                    <a:pt x="877"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30"/>
            <p:cNvSpPr/>
            <p:nvPr/>
          </p:nvSpPr>
          <p:spPr>
            <a:xfrm>
              <a:off x="4707159" y="1958669"/>
              <a:ext cx="105921" cy="105089"/>
            </a:xfrm>
            <a:custGeom>
              <a:avLst/>
              <a:gdLst/>
              <a:ahLst/>
              <a:cxnLst/>
              <a:rect l="l" t="t" r="r" b="b"/>
              <a:pathLst>
                <a:path w="1655" h="1642" extrusionOk="0">
                  <a:moveTo>
                    <a:pt x="864" y="0"/>
                  </a:moveTo>
                  <a:lnTo>
                    <a:pt x="630" y="519"/>
                  </a:lnTo>
                  <a:lnTo>
                    <a:pt x="0" y="346"/>
                  </a:lnTo>
                  <a:lnTo>
                    <a:pt x="481" y="840"/>
                  </a:lnTo>
                  <a:cubicBezTo>
                    <a:pt x="395" y="1012"/>
                    <a:pt x="321" y="1185"/>
                    <a:pt x="247" y="1358"/>
                  </a:cubicBezTo>
                  <a:lnTo>
                    <a:pt x="778" y="1148"/>
                  </a:lnTo>
                  <a:cubicBezTo>
                    <a:pt x="951" y="1309"/>
                    <a:pt x="1111" y="1481"/>
                    <a:pt x="1271" y="1642"/>
                  </a:cubicBezTo>
                  <a:cubicBezTo>
                    <a:pt x="1222" y="1432"/>
                    <a:pt x="1173" y="1222"/>
                    <a:pt x="1111" y="1012"/>
                  </a:cubicBezTo>
                  <a:lnTo>
                    <a:pt x="1654" y="803"/>
                  </a:lnTo>
                  <a:lnTo>
                    <a:pt x="1025" y="630"/>
                  </a:lnTo>
                  <a:cubicBezTo>
                    <a:pt x="963" y="420"/>
                    <a:pt x="913" y="210"/>
                    <a:pt x="864"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30"/>
            <p:cNvSpPr/>
            <p:nvPr/>
          </p:nvSpPr>
          <p:spPr>
            <a:xfrm>
              <a:off x="4287610" y="2088105"/>
              <a:ext cx="83164" cy="75029"/>
            </a:xfrm>
            <a:custGeom>
              <a:avLst/>
              <a:gdLst/>
              <a:ahLst/>
              <a:cxnLst/>
              <a:rect l="l" t="t" r="r" b="b"/>
              <a:pathLst>
                <a:path w="1656" h="1494" extrusionOk="0">
                  <a:moveTo>
                    <a:pt x="865" y="0"/>
                  </a:moveTo>
                  <a:cubicBezTo>
                    <a:pt x="791" y="185"/>
                    <a:pt x="717" y="370"/>
                    <a:pt x="630" y="556"/>
                  </a:cubicBezTo>
                  <a:lnTo>
                    <a:pt x="1" y="556"/>
                  </a:lnTo>
                  <a:cubicBezTo>
                    <a:pt x="161" y="667"/>
                    <a:pt x="334" y="790"/>
                    <a:pt x="482" y="901"/>
                  </a:cubicBezTo>
                  <a:lnTo>
                    <a:pt x="260" y="1469"/>
                  </a:lnTo>
                  <a:cubicBezTo>
                    <a:pt x="433" y="1346"/>
                    <a:pt x="618" y="1234"/>
                    <a:pt x="791" y="1123"/>
                  </a:cubicBezTo>
                  <a:cubicBezTo>
                    <a:pt x="951" y="1247"/>
                    <a:pt x="1124" y="1370"/>
                    <a:pt x="1272" y="1494"/>
                  </a:cubicBezTo>
                  <a:cubicBezTo>
                    <a:pt x="1223" y="1308"/>
                    <a:pt x="1174" y="1111"/>
                    <a:pt x="1124" y="926"/>
                  </a:cubicBezTo>
                  <a:cubicBezTo>
                    <a:pt x="1297" y="815"/>
                    <a:pt x="1482" y="716"/>
                    <a:pt x="1655" y="605"/>
                  </a:cubicBezTo>
                  <a:cubicBezTo>
                    <a:pt x="1445" y="593"/>
                    <a:pt x="1235" y="580"/>
                    <a:pt x="1025" y="568"/>
                  </a:cubicBezTo>
                  <a:cubicBezTo>
                    <a:pt x="976" y="383"/>
                    <a:pt x="927" y="198"/>
                    <a:pt x="865"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30"/>
            <p:cNvSpPr/>
            <p:nvPr/>
          </p:nvSpPr>
          <p:spPr>
            <a:xfrm>
              <a:off x="4446958" y="2103573"/>
              <a:ext cx="83717" cy="78142"/>
            </a:xfrm>
            <a:custGeom>
              <a:avLst/>
              <a:gdLst/>
              <a:ahLst/>
              <a:cxnLst/>
              <a:rect l="l" t="t" r="r" b="b"/>
              <a:pathLst>
                <a:path w="1667" h="1556" extrusionOk="0">
                  <a:moveTo>
                    <a:pt x="877" y="1"/>
                  </a:moveTo>
                  <a:lnTo>
                    <a:pt x="630" y="531"/>
                  </a:lnTo>
                  <a:cubicBezTo>
                    <a:pt x="420" y="507"/>
                    <a:pt x="210" y="470"/>
                    <a:pt x="0" y="445"/>
                  </a:cubicBezTo>
                  <a:lnTo>
                    <a:pt x="0" y="445"/>
                  </a:lnTo>
                  <a:cubicBezTo>
                    <a:pt x="173" y="581"/>
                    <a:pt x="334" y="717"/>
                    <a:pt x="494" y="865"/>
                  </a:cubicBezTo>
                  <a:cubicBezTo>
                    <a:pt x="420" y="1038"/>
                    <a:pt x="334" y="1223"/>
                    <a:pt x="260" y="1396"/>
                  </a:cubicBezTo>
                  <a:lnTo>
                    <a:pt x="790" y="1124"/>
                  </a:lnTo>
                  <a:lnTo>
                    <a:pt x="1284" y="1556"/>
                  </a:lnTo>
                  <a:cubicBezTo>
                    <a:pt x="1235" y="1358"/>
                    <a:pt x="1185" y="1161"/>
                    <a:pt x="1124" y="963"/>
                  </a:cubicBezTo>
                  <a:lnTo>
                    <a:pt x="1667" y="704"/>
                  </a:lnTo>
                  <a:cubicBezTo>
                    <a:pt x="1457" y="667"/>
                    <a:pt x="1247" y="630"/>
                    <a:pt x="1025" y="593"/>
                  </a:cubicBezTo>
                  <a:cubicBezTo>
                    <a:pt x="988" y="396"/>
                    <a:pt x="926" y="198"/>
                    <a:pt x="877"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30"/>
            <p:cNvSpPr/>
            <p:nvPr/>
          </p:nvSpPr>
          <p:spPr>
            <a:xfrm>
              <a:off x="4607511" y="2135212"/>
              <a:ext cx="83114" cy="81256"/>
            </a:xfrm>
            <a:custGeom>
              <a:avLst/>
              <a:gdLst/>
              <a:ahLst/>
              <a:cxnLst/>
              <a:rect l="l" t="t" r="r" b="b"/>
              <a:pathLst>
                <a:path w="1655" h="1618" extrusionOk="0">
                  <a:moveTo>
                    <a:pt x="864" y="0"/>
                  </a:moveTo>
                  <a:cubicBezTo>
                    <a:pt x="790" y="173"/>
                    <a:pt x="716" y="346"/>
                    <a:pt x="630" y="531"/>
                  </a:cubicBezTo>
                  <a:cubicBezTo>
                    <a:pt x="420" y="482"/>
                    <a:pt x="210" y="432"/>
                    <a:pt x="0" y="383"/>
                  </a:cubicBezTo>
                  <a:lnTo>
                    <a:pt x="0" y="383"/>
                  </a:lnTo>
                  <a:lnTo>
                    <a:pt x="482" y="852"/>
                  </a:lnTo>
                  <a:cubicBezTo>
                    <a:pt x="408" y="1025"/>
                    <a:pt x="334" y="1198"/>
                    <a:pt x="247" y="1370"/>
                  </a:cubicBezTo>
                  <a:lnTo>
                    <a:pt x="790" y="1136"/>
                  </a:lnTo>
                  <a:lnTo>
                    <a:pt x="1272" y="1617"/>
                  </a:lnTo>
                  <a:lnTo>
                    <a:pt x="1124" y="1000"/>
                  </a:lnTo>
                  <a:lnTo>
                    <a:pt x="1654" y="778"/>
                  </a:lnTo>
                  <a:lnTo>
                    <a:pt x="1025" y="617"/>
                  </a:lnTo>
                  <a:lnTo>
                    <a:pt x="864"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30"/>
            <p:cNvSpPr/>
            <p:nvPr/>
          </p:nvSpPr>
          <p:spPr>
            <a:xfrm>
              <a:off x="4768064" y="2177949"/>
              <a:ext cx="83114" cy="82511"/>
            </a:xfrm>
            <a:custGeom>
              <a:avLst/>
              <a:gdLst/>
              <a:ahLst/>
              <a:cxnLst/>
              <a:rect l="l" t="t" r="r" b="b"/>
              <a:pathLst>
                <a:path w="1655" h="1643" extrusionOk="0">
                  <a:moveTo>
                    <a:pt x="865" y="1"/>
                  </a:moveTo>
                  <a:lnTo>
                    <a:pt x="630" y="519"/>
                  </a:lnTo>
                  <a:lnTo>
                    <a:pt x="0" y="334"/>
                  </a:lnTo>
                  <a:lnTo>
                    <a:pt x="0" y="334"/>
                  </a:lnTo>
                  <a:cubicBezTo>
                    <a:pt x="161" y="495"/>
                    <a:pt x="334" y="667"/>
                    <a:pt x="482" y="828"/>
                  </a:cubicBezTo>
                  <a:lnTo>
                    <a:pt x="247" y="1346"/>
                  </a:lnTo>
                  <a:lnTo>
                    <a:pt x="791" y="1137"/>
                  </a:lnTo>
                  <a:lnTo>
                    <a:pt x="1272" y="1643"/>
                  </a:lnTo>
                  <a:cubicBezTo>
                    <a:pt x="1223" y="1433"/>
                    <a:pt x="1173" y="1223"/>
                    <a:pt x="1124" y="1013"/>
                  </a:cubicBezTo>
                  <a:lnTo>
                    <a:pt x="1655" y="816"/>
                  </a:lnTo>
                  <a:lnTo>
                    <a:pt x="1025" y="630"/>
                  </a:lnTo>
                  <a:cubicBezTo>
                    <a:pt x="976" y="421"/>
                    <a:pt x="926" y="211"/>
                    <a:pt x="865"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30"/>
            <p:cNvSpPr/>
            <p:nvPr/>
          </p:nvSpPr>
          <p:spPr>
            <a:xfrm>
              <a:off x="4278319" y="2247403"/>
              <a:ext cx="82511" cy="74426"/>
            </a:xfrm>
            <a:custGeom>
              <a:avLst/>
              <a:gdLst/>
              <a:ahLst/>
              <a:cxnLst/>
              <a:rect l="l" t="t" r="r" b="b"/>
              <a:pathLst>
                <a:path w="1643" h="1482" extrusionOk="0">
                  <a:moveTo>
                    <a:pt x="865" y="0"/>
                  </a:moveTo>
                  <a:cubicBezTo>
                    <a:pt x="791" y="186"/>
                    <a:pt x="717" y="371"/>
                    <a:pt x="630" y="544"/>
                  </a:cubicBezTo>
                  <a:lnTo>
                    <a:pt x="1" y="544"/>
                  </a:lnTo>
                  <a:cubicBezTo>
                    <a:pt x="161" y="667"/>
                    <a:pt x="334" y="778"/>
                    <a:pt x="482" y="902"/>
                  </a:cubicBezTo>
                  <a:lnTo>
                    <a:pt x="260" y="1457"/>
                  </a:lnTo>
                  <a:cubicBezTo>
                    <a:pt x="433" y="1346"/>
                    <a:pt x="618" y="1222"/>
                    <a:pt x="791" y="1124"/>
                  </a:cubicBezTo>
                  <a:cubicBezTo>
                    <a:pt x="951" y="1235"/>
                    <a:pt x="1124" y="1358"/>
                    <a:pt x="1272" y="1482"/>
                  </a:cubicBezTo>
                  <a:cubicBezTo>
                    <a:pt x="1223" y="1297"/>
                    <a:pt x="1173" y="1111"/>
                    <a:pt x="1124" y="914"/>
                  </a:cubicBezTo>
                  <a:cubicBezTo>
                    <a:pt x="1297" y="803"/>
                    <a:pt x="1470" y="704"/>
                    <a:pt x="1643" y="593"/>
                  </a:cubicBezTo>
                  <a:cubicBezTo>
                    <a:pt x="1433" y="581"/>
                    <a:pt x="1235" y="568"/>
                    <a:pt x="1025" y="568"/>
                  </a:cubicBezTo>
                  <a:lnTo>
                    <a:pt x="865"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30"/>
            <p:cNvSpPr/>
            <p:nvPr/>
          </p:nvSpPr>
          <p:spPr>
            <a:xfrm>
              <a:off x="4437667" y="2262268"/>
              <a:ext cx="82461" cy="78193"/>
            </a:xfrm>
            <a:custGeom>
              <a:avLst/>
              <a:gdLst/>
              <a:ahLst/>
              <a:cxnLst/>
              <a:rect l="l" t="t" r="r" b="b"/>
              <a:pathLst>
                <a:path w="1642" h="1557" extrusionOk="0">
                  <a:moveTo>
                    <a:pt x="864" y="1"/>
                  </a:moveTo>
                  <a:lnTo>
                    <a:pt x="630" y="531"/>
                  </a:lnTo>
                  <a:cubicBezTo>
                    <a:pt x="420" y="507"/>
                    <a:pt x="210" y="470"/>
                    <a:pt x="0" y="445"/>
                  </a:cubicBezTo>
                  <a:lnTo>
                    <a:pt x="0" y="445"/>
                  </a:lnTo>
                  <a:cubicBezTo>
                    <a:pt x="161" y="581"/>
                    <a:pt x="321" y="729"/>
                    <a:pt x="482" y="865"/>
                  </a:cubicBezTo>
                  <a:cubicBezTo>
                    <a:pt x="408" y="1038"/>
                    <a:pt x="333" y="1223"/>
                    <a:pt x="259" y="1396"/>
                  </a:cubicBezTo>
                  <a:cubicBezTo>
                    <a:pt x="432" y="1309"/>
                    <a:pt x="605" y="1223"/>
                    <a:pt x="790" y="1124"/>
                  </a:cubicBezTo>
                  <a:cubicBezTo>
                    <a:pt x="951" y="1272"/>
                    <a:pt x="1111" y="1408"/>
                    <a:pt x="1272" y="1556"/>
                  </a:cubicBezTo>
                  <a:cubicBezTo>
                    <a:pt x="1222" y="1359"/>
                    <a:pt x="1173" y="1161"/>
                    <a:pt x="1123" y="964"/>
                  </a:cubicBezTo>
                  <a:lnTo>
                    <a:pt x="1642" y="704"/>
                  </a:lnTo>
                  <a:cubicBezTo>
                    <a:pt x="1432" y="667"/>
                    <a:pt x="1222" y="630"/>
                    <a:pt x="1012" y="593"/>
                  </a:cubicBezTo>
                  <a:cubicBezTo>
                    <a:pt x="963" y="396"/>
                    <a:pt x="914" y="198"/>
                    <a:pt x="864"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30"/>
            <p:cNvSpPr/>
            <p:nvPr/>
          </p:nvSpPr>
          <p:spPr>
            <a:xfrm>
              <a:off x="4596965" y="2295112"/>
              <a:ext cx="83114" cy="81256"/>
            </a:xfrm>
            <a:custGeom>
              <a:avLst/>
              <a:gdLst/>
              <a:ahLst/>
              <a:cxnLst/>
              <a:rect l="l" t="t" r="r" b="b"/>
              <a:pathLst>
                <a:path w="1655" h="1618" extrusionOk="0">
                  <a:moveTo>
                    <a:pt x="865" y="1"/>
                  </a:moveTo>
                  <a:lnTo>
                    <a:pt x="630" y="532"/>
                  </a:lnTo>
                  <a:lnTo>
                    <a:pt x="1" y="384"/>
                  </a:lnTo>
                  <a:lnTo>
                    <a:pt x="1" y="384"/>
                  </a:lnTo>
                  <a:lnTo>
                    <a:pt x="482" y="840"/>
                  </a:lnTo>
                  <a:cubicBezTo>
                    <a:pt x="408" y="1013"/>
                    <a:pt x="322" y="1186"/>
                    <a:pt x="247" y="1359"/>
                  </a:cubicBezTo>
                  <a:lnTo>
                    <a:pt x="778" y="1137"/>
                  </a:lnTo>
                  <a:lnTo>
                    <a:pt x="1272" y="1618"/>
                  </a:lnTo>
                  <a:lnTo>
                    <a:pt x="1272" y="1618"/>
                  </a:lnTo>
                  <a:lnTo>
                    <a:pt x="1112" y="1001"/>
                  </a:lnTo>
                  <a:lnTo>
                    <a:pt x="1655" y="779"/>
                  </a:lnTo>
                  <a:lnTo>
                    <a:pt x="1013" y="618"/>
                  </a:lnTo>
                  <a:lnTo>
                    <a:pt x="865"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30"/>
            <p:cNvSpPr/>
            <p:nvPr/>
          </p:nvSpPr>
          <p:spPr>
            <a:xfrm>
              <a:off x="4756263" y="2339155"/>
              <a:ext cx="83767" cy="82511"/>
            </a:xfrm>
            <a:custGeom>
              <a:avLst/>
              <a:gdLst/>
              <a:ahLst/>
              <a:cxnLst/>
              <a:rect l="l" t="t" r="r" b="b"/>
              <a:pathLst>
                <a:path w="1668" h="1643" extrusionOk="0">
                  <a:moveTo>
                    <a:pt x="877" y="0"/>
                  </a:moveTo>
                  <a:cubicBezTo>
                    <a:pt x="803" y="173"/>
                    <a:pt x="717" y="334"/>
                    <a:pt x="643" y="506"/>
                  </a:cubicBezTo>
                  <a:lnTo>
                    <a:pt x="1" y="321"/>
                  </a:lnTo>
                  <a:lnTo>
                    <a:pt x="1" y="321"/>
                  </a:lnTo>
                  <a:lnTo>
                    <a:pt x="495" y="815"/>
                  </a:lnTo>
                  <a:cubicBezTo>
                    <a:pt x="421" y="988"/>
                    <a:pt x="334" y="1161"/>
                    <a:pt x="260" y="1333"/>
                  </a:cubicBezTo>
                  <a:lnTo>
                    <a:pt x="791" y="1136"/>
                  </a:lnTo>
                  <a:lnTo>
                    <a:pt x="1285" y="1642"/>
                  </a:lnTo>
                  <a:cubicBezTo>
                    <a:pt x="1235" y="1432"/>
                    <a:pt x="1174" y="1222"/>
                    <a:pt x="1124" y="1013"/>
                  </a:cubicBezTo>
                  <a:lnTo>
                    <a:pt x="1667" y="815"/>
                  </a:lnTo>
                  <a:lnTo>
                    <a:pt x="1038" y="630"/>
                  </a:lnTo>
                  <a:cubicBezTo>
                    <a:pt x="976" y="420"/>
                    <a:pt x="927" y="210"/>
                    <a:pt x="877"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0"/>
            <p:cNvSpPr/>
            <p:nvPr/>
          </p:nvSpPr>
          <p:spPr>
            <a:xfrm>
              <a:off x="4212631" y="2007502"/>
              <a:ext cx="83114" cy="75029"/>
            </a:xfrm>
            <a:custGeom>
              <a:avLst/>
              <a:gdLst/>
              <a:ahLst/>
              <a:cxnLst/>
              <a:rect l="l" t="t" r="r" b="b"/>
              <a:pathLst>
                <a:path w="1655" h="1494" extrusionOk="0">
                  <a:moveTo>
                    <a:pt x="864" y="0"/>
                  </a:moveTo>
                  <a:lnTo>
                    <a:pt x="630" y="568"/>
                  </a:lnTo>
                  <a:cubicBezTo>
                    <a:pt x="420" y="580"/>
                    <a:pt x="210" y="593"/>
                    <a:pt x="0" y="618"/>
                  </a:cubicBezTo>
                  <a:cubicBezTo>
                    <a:pt x="161" y="716"/>
                    <a:pt x="321" y="815"/>
                    <a:pt x="482" y="926"/>
                  </a:cubicBezTo>
                  <a:lnTo>
                    <a:pt x="260" y="1494"/>
                  </a:lnTo>
                  <a:cubicBezTo>
                    <a:pt x="432" y="1371"/>
                    <a:pt x="618" y="1247"/>
                    <a:pt x="790" y="1124"/>
                  </a:cubicBezTo>
                  <a:cubicBezTo>
                    <a:pt x="951" y="1235"/>
                    <a:pt x="1124" y="1346"/>
                    <a:pt x="1272" y="1457"/>
                  </a:cubicBezTo>
                  <a:lnTo>
                    <a:pt x="1124" y="901"/>
                  </a:lnTo>
                  <a:cubicBezTo>
                    <a:pt x="1296" y="778"/>
                    <a:pt x="1482" y="655"/>
                    <a:pt x="1654" y="543"/>
                  </a:cubicBezTo>
                  <a:cubicBezTo>
                    <a:pt x="1445" y="543"/>
                    <a:pt x="1235" y="556"/>
                    <a:pt x="1025" y="556"/>
                  </a:cubicBezTo>
                  <a:lnTo>
                    <a:pt x="864"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30"/>
            <p:cNvSpPr/>
            <p:nvPr/>
          </p:nvSpPr>
          <p:spPr>
            <a:xfrm>
              <a:off x="4371929" y="2011821"/>
              <a:ext cx="83767" cy="76937"/>
            </a:xfrm>
            <a:custGeom>
              <a:avLst/>
              <a:gdLst/>
              <a:ahLst/>
              <a:cxnLst/>
              <a:rect l="l" t="t" r="r" b="b"/>
              <a:pathLst>
                <a:path w="1668" h="1532" extrusionOk="0">
                  <a:moveTo>
                    <a:pt x="877" y="1"/>
                  </a:moveTo>
                  <a:cubicBezTo>
                    <a:pt x="803" y="186"/>
                    <a:pt x="729" y="371"/>
                    <a:pt x="630" y="556"/>
                  </a:cubicBezTo>
                  <a:cubicBezTo>
                    <a:pt x="420" y="532"/>
                    <a:pt x="211" y="519"/>
                    <a:pt x="1" y="507"/>
                  </a:cubicBezTo>
                  <a:lnTo>
                    <a:pt x="1" y="507"/>
                  </a:lnTo>
                  <a:lnTo>
                    <a:pt x="494" y="890"/>
                  </a:lnTo>
                  <a:cubicBezTo>
                    <a:pt x="420" y="1075"/>
                    <a:pt x="346" y="1260"/>
                    <a:pt x="260" y="1445"/>
                  </a:cubicBezTo>
                  <a:cubicBezTo>
                    <a:pt x="445" y="1334"/>
                    <a:pt x="618" y="1235"/>
                    <a:pt x="791" y="1136"/>
                  </a:cubicBezTo>
                  <a:cubicBezTo>
                    <a:pt x="964" y="1260"/>
                    <a:pt x="1136" y="1396"/>
                    <a:pt x="1284" y="1531"/>
                  </a:cubicBezTo>
                  <a:cubicBezTo>
                    <a:pt x="1235" y="1334"/>
                    <a:pt x="1186" y="1149"/>
                    <a:pt x="1136" y="951"/>
                  </a:cubicBezTo>
                  <a:lnTo>
                    <a:pt x="1667" y="655"/>
                  </a:lnTo>
                  <a:cubicBezTo>
                    <a:pt x="1457" y="630"/>
                    <a:pt x="1247" y="606"/>
                    <a:pt x="1038" y="581"/>
                  </a:cubicBezTo>
                  <a:cubicBezTo>
                    <a:pt x="988" y="396"/>
                    <a:pt x="927" y="198"/>
                    <a:pt x="877"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30"/>
            <p:cNvSpPr/>
            <p:nvPr/>
          </p:nvSpPr>
          <p:spPr>
            <a:xfrm>
              <a:off x="4532482" y="2036027"/>
              <a:ext cx="83767" cy="79398"/>
            </a:xfrm>
            <a:custGeom>
              <a:avLst/>
              <a:gdLst/>
              <a:ahLst/>
              <a:cxnLst/>
              <a:rect l="l" t="t" r="r" b="b"/>
              <a:pathLst>
                <a:path w="1668" h="1581" extrusionOk="0">
                  <a:moveTo>
                    <a:pt x="877" y="0"/>
                  </a:moveTo>
                  <a:cubicBezTo>
                    <a:pt x="791" y="173"/>
                    <a:pt x="717" y="358"/>
                    <a:pt x="630" y="531"/>
                  </a:cubicBezTo>
                  <a:cubicBezTo>
                    <a:pt x="420" y="482"/>
                    <a:pt x="211" y="445"/>
                    <a:pt x="1" y="408"/>
                  </a:cubicBezTo>
                  <a:lnTo>
                    <a:pt x="1" y="408"/>
                  </a:lnTo>
                  <a:cubicBezTo>
                    <a:pt x="161" y="556"/>
                    <a:pt x="334" y="704"/>
                    <a:pt x="482" y="852"/>
                  </a:cubicBezTo>
                  <a:lnTo>
                    <a:pt x="260" y="1383"/>
                  </a:lnTo>
                  <a:cubicBezTo>
                    <a:pt x="433" y="1296"/>
                    <a:pt x="618" y="1210"/>
                    <a:pt x="791" y="1136"/>
                  </a:cubicBezTo>
                  <a:lnTo>
                    <a:pt x="1285" y="1580"/>
                  </a:lnTo>
                  <a:cubicBezTo>
                    <a:pt x="1235" y="1383"/>
                    <a:pt x="1173" y="1185"/>
                    <a:pt x="1124" y="975"/>
                  </a:cubicBezTo>
                  <a:cubicBezTo>
                    <a:pt x="1309" y="901"/>
                    <a:pt x="1482" y="815"/>
                    <a:pt x="1667" y="741"/>
                  </a:cubicBezTo>
                  <a:cubicBezTo>
                    <a:pt x="1457" y="691"/>
                    <a:pt x="1235" y="642"/>
                    <a:pt x="1025" y="605"/>
                  </a:cubicBezTo>
                  <a:cubicBezTo>
                    <a:pt x="976" y="408"/>
                    <a:pt x="927" y="198"/>
                    <a:pt x="877"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30"/>
            <p:cNvSpPr/>
            <p:nvPr/>
          </p:nvSpPr>
          <p:spPr>
            <a:xfrm>
              <a:off x="4693036" y="2073190"/>
              <a:ext cx="83767" cy="81256"/>
            </a:xfrm>
            <a:custGeom>
              <a:avLst/>
              <a:gdLst/>
              <a:ahLst/>
              <a:cxnLst/>
              <a:rect l="l" t="t" r="r" b="b"/>
              <a:pathLst>
                <a:path w="1668" h="1618" extrusionOk="0">
                  <a:moveTo>
                    <a:pt x="877" y="1"/>
                  </a:moveTo>
                  <a:lnTo>
                    <a:pt x="643" y="507"/>
                  </a:lnTo>
                  <a:cubicBezTo>
                    <a:pt x="433" y="458"/>
                    <a:pt x="211" y="408"/>
                    <a:pt x="1" y="346"/>
                  </a:cubicBezTo>
                  <a:lnTo>
                    <a:pt x="1" y="346"/>
                  </a:lnTo>
                  <a:cubicBezTo>
                    <a:pt x="174" y="507"/>
                    <a:pt x="334" y="667"/>
                    <a:pt x="495" y="828"/>
                  </a:cubicBezTo>
                  <a:cubicBezTo>
                    <a:pt x="408" y="1001"/>
                    <a:pt x="334" y="1173"/>
                    <a:pt x="260" y="1346"/>
                  </a:cubicBezTo>
                  <a:lnTo>
                    <a:pt x="791" y="1136"/>
                  </a:lnTo>
                  <a:cubicBezTo>
                    <a:pt x="964" y="1297"/>
                    <a:pt x="1124" y="1457"/>
                    <a:pt x="1285" y="1618"/>
                  </a:cubicBezTo>
                  <a:cubicBezTo>
                    <a:pt x="1235" y="1420"/>
                    <a:pt x="1186" y="1210"/>
                    <a:pt x="1124" y="1001"/>
                  </a:cubicBezTo>
                  <a:lnTo>
                    <a:pt x="1667" y="791"/>
                  </a:lnTo>
                  <a:cubicBezTo>
                    <a:pt x="1457" y="729"/>
                    <a:pt x="1248" y="680"/>
                    <a:pt x="1038" y="618"/>
                  </a:cubicBezTo>
                  <a:cubicBezTo>
                    <a:pt x="988" y="420"/>
                    <a:pt x="927" y="211"/>
                    <a:pt x="877"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30"/>
            <p:cNvSpPr/>
            <p:nvPr/>
          </p:nvSpPr>
          <p:spPr>
            <a:xfrm>
              <a:off x="4854242" y="2118438"/>
              <a:ext cx="83717" cy="83114"/>
            </a:xfrm>
            <a:custGeom>
              <a:avLst/>
              <a:gdLst/>
              <a:ahLst/>
              <a:cxnLst/>
              <a:rect l="l" t="t" r="r" b="b"/>
              <a:pathLst>
                <a:path w="1667" h="1655" extrusionOk="0">
                  <a:moveTo>
                    <a:pt x="877" y="1"/>
                  </a:moveTo>
                  <a:cubicBezTo>
                    <a:pt x="790" y="174"/>
                    <a:pt x="716" y="347"/>
                    <a:pt x="642" y="507"/>
                  </a:cubicBezTo>
                  <a:lnTo>
                    <a:pt x="0" y="334"/>
                  </a:lnTo>
                  <a:lnTo>
                    <a:pt x="0" y="334"/>
                  </a:lnTo>
                  <a:lnTo>
                    <a:pt x="494" y="828"/>
                  </a:lnTo>
                  <a:cubicBezTo>
                    <a:pt x="408" y="1001"/>
                    <a:pt x="334" y="1174"/>
                    <a:pt x="247" y="1346"/>
                  </a:cubicBezTo>
                  <a:lnTo>
                    <a:pt x="790" y="1149"/>
                  </a:lnTo>
                  <a:lnTo>
                    <a:pt x="1284" y="1655"/>
                  </a:lnTo>
                  <a:cubicBezTo>
                    <a:pt x="1222" y="1445"/>
                    <a:pt x="1173" y="1235"/>
                    <a:pt x="1124" y="1025"/>
                  </a:cubicBezTo>
                  <a:lnTo>
                    <a:pt x="1667" y="816"/>
                  </a:lnTo>
                  <a:lnTo>
                    <a:pt x="1025" y="630"/>
                  </a:lnTo>
                  <a:cubicBezTo>
                    <a:pt x="975" y="421"/>
                    <a:pt x="926" y="211"/>
                    <a:pt x="877"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30"/>
            <p:cNvSpPr/>
            <p:nvPr/>
          </p:nvSpPr>
          <p:spPr>
            <a:xfrm>
              <a:off x="4203943" y="2162481"/>
              <a:ext cx="82511" cy="75682"/>
            </a:xfrm>
            <a:custGeom>
              <a:avLst/>
              <a:gdLst/>
              <a:ahLst/>
              <a:cxnLst/>
              <a:rect l="l" t="t" r="r" b="b"/>
              <a:pathLst>
                <a:path w="1643" h="1507" extrusionOk="0">
                  <a:moveTo>
                    <a:pt x="865" y="0"/>
                  </a:moveTo>
                  <a:cubicBezTo>
                    <a:pt x="791" y="198"/>
                    <a:pt x="716" y="383"/>
                    <a:pt x="630" y="580"/>
                  </a:cubicBezTo>
                  <a:cubicBezTo>
                    <a:pt x="420" y="593"/>
                    <a:pt x="210" y="605"/>
                    <a:pt x="1" y="618"/>
                  </a:cubicBezTo>
                  <a:cubicBezTo>
                    <a:pt x="161" y="729"/>
                    <a:pt x="321" y="827"/>
                    <a:pt x="482" y="926"/>
                  </a:cubicBezTo>
                  <a:cubicBezTo>
                    <a:pt x="420" y="1124"/>
                    <a:pt x="334" y="1309"/>
                    <a:pt x="260" y="1506"/>
                  </a:cubicBezTo>
                  <a:cubicBezTo>
                    <a:pt x="445" y="1383"/>
                    <a:pt x="618" y="1247"/>
                    <a:pt x="791" y="1124"/>
                  </a:cubicBezTo>
                  <a:cubicBezTo>
                    <a:pt x="951" y="1235"/>
                    <a:pt x="1111" y="1346"/>
                    <a:pt x="1272" y="1457"/>
                  </a:cubicBezTo>
                  <a:cubicBezTo>
                    <a:pt x="1223" y="1272"/>
                    <a:pt x="1173" y="1087"/>
                    <a:pt x="1124" y="901"/>
                  </a:cubicBezTo>
                  <a:cubicBezTo>
                    <a:pt x="1297" y="778"/>
                    <a:pt x="1469" y="667"/>
                    <a:pt x="1642" y="543"/>
                  </a:cubicBezTo>
                  <a:cubicBezTo>
                    <a:pt x="1432" y="543"/>
                    <a:pt x="1223" y="556"/>
                    <a:pt x="1025" y="556"/>
                  </a:cubicBezTo>
                  <a:lnTo>
                    <a:pt x="865"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30"/>
            <p:cNvSpPr/>
            <p:nvPr/>
          </p:nvSpPr>
          <p:spPr>
            <a:xfrm>
              <a:off x="4362638" y="2167453"/>
              <a:ext cx="83114" cy="76284"/>
            </a:xfrm>
            <a:custGeom>
              <a:avLst/>
              <a:gdLst/>
              <a:ahLst/>
              <a:cxnLst/>
              <a:rect l="l" t="t" r="r" b="b"/>
              <a:pathLst>
                <a:path w="1655" h="1519" extrusionOk="0">
                  <a:moveTo>
                    <a:pt x="877" y="0"/>
                  </a:moveTo>
                  <a:cubicBezTo>
                    <a:pt x="791" y="185"/>
                    <a:pt x="717" y="358"/>
                    <a:pt x="630" y="543"/>
                  </a:cubicBezTo>
                  <a:cubicBezTo>
                    <a:pt x="420" y="531"/>
                    <a:pt x="210" y="519"/>
                    <a:pt x="1" y="506"/>
                  </a:cubicBezTo>
                  <a:lnTo>
                    <a:pt x="1" y="506"/>
                  </a:lnTo>
                  <a:cubicBezTo>
                    <a:pt x="161" y="630"/>
                    <a:pt x="334" y="753"/>
                    <a:pt x="494" y="889"/>
                  </a:cubicBezTo>
                  <a:cubicBezTo>
                    <a:pt x="420" y="1062"/>
                    <a:pt x="346" y="1247"/>
                    <a:pt x="260" y="1432"/>
                  </a:cubicBezTo>
                  <a:cubicBezTo>
                    <a:pt x="445" y="1321"/>
                    <a:pt x="618" y="1222"/>
                    <a:pt x="791" y="1123"/>
                  </a:cubicBezTo>
                  <a:cubicBezTo>
                    <a:pt x="951" y="1259"/>
                    <a:pt x="1124" y="1395"/>
                    <a:pt x="1284" y="1518"/>
                  </a:cubicBezTo>
                  <a:cubicBezTo>
                    <a:pt x="1235" y="1333"/>
                    <a:pt x="1173" y="1136"/>
                    <a:pt x="1124" y="938"/>
                  </a:cubicBezTo>
                  <a:cubicBezTo>
                    <a:pt x="1297" y="839"/>
                    <a:pt x="1482" y="753"/>
                    <a:pt x="1655" y="654"/>
                  </a:cubicBezTo>
                  <a:cubicBezTo>
                    <a:pt x="1445" y="630"/>
                    <a:pt x="1235" y="605"/>
                    <a:pt x="1025" y="580"/>
                  </a:cubicBezTo>
                  <a:cubicBezTo>
                    <a:pt x="976" y="383"/>
                    <a:pt x="926" y="198"/>
                    <a:pt x="877"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30"/>
            <p:cNvSpPr/>
            <p:nvPr/>
          </p:nvSpPr>
          <p:spPr>
            <a:xfrm>
              <a:off x="4522589" y="2191609"/>
              <a:ext cx="83114" cy="80000"/>
            </a:xfrm>
            <a:custGeom>
              <a:avLst/>
              <a:gdLst/>
              <a:ahLst/>
              <a:cxnLst/>
              <a:rect l="l" t="t" r="r" b="b"/>
              <a:pathLst>
                <a:path w="1655" h="1593" extrusionOk="0">
                  <a:moveTo>
                    <a:pt x="864" y="0"/>
                  </a:moveTo>
                  <a:cubicBezTo>
                    <a:pt x="790" y="186"/>
                    <a:pt x="716" y="358"/>
                    <a:pt x="630" y="519"/>
                  </a:cubicBezTo>
                  <a:cubicBezTo>
                    <a:pt x="420" y="482"/>
                    <a:pt x="210" y="433"/>
                    <a:pt x="0" y="408"/>
                  </a:cubicBezTo>
                  <a:lnTo>
                    <a:pt x="0" y="408"/>
                  </a:lnTo>
                  <a:lnTo>
                    <a:pt x="482" y="840"/>
                  </a:lnTo>
                  <a:lnTo>
                    <a:pt x="260" y="1371"/>
                  </a:lnTo>
                  <a:cubicBezTo>
                    <a:pt x="432" y="1284"/>
                    <a:pt x="605" y="1210"/>
                    <a:pt x="790" y="1124"/>
                  </a:cubicBezTo>
                  <a:cubicBezTo>
                    <a:pt x="951" y="1284"/>
                    <a:pt x="1124" y="1432"/>
                    <a:pt x="1272" y="1593"/>
                  </a:cubicBezTo>
                  <a:lnTo>
                    <a:pt x="1124" y="988"/>
                  </a:lnTo>
                  <a:cubicBezTo>
                    <a:pt x="1296" y="902"/>
                    <a:pt x="1482" y="828"/>
                    <a:pt x="1654" y="741"/>
                  </a:cubicBezTo>
                  <a:cubicBezTo>
                    <a:pt x="1445" y="704"/>
                    <a:pt x="1235" y="655"/>
                    <a:pt x="1025" y="605"/>
                  </a:cubicBezTo>
                  <a:lnTo>
                    <a:pt x="864"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30"/>
            <p:cNvSpPr/>
            <p:nvPr/>
          </p:nvSpPr>
          <p:spPr>
            <a:xfrm>
              <a:off x="4682540" y="2230027"/>
              <a:ext cx="83114" cy="81256"/>
            </a:xfrm>
            <a:custGeom>
              <a:avLst/>
              <a:gdLst/>
              <a:ahLst/>
              <a:cxnLst/>
              <a:rect l="l" t="t" r="r" b="b"/>
              <a:pathLst>
                <a:path w="1655" h="1618" extrusionOk="0">
                  <a:moveTo>
                    <a:pt x="864" y="1"/>
                  </a:moveTo>
                  <a:lnTo>
                    <a:pt x="630" y="507"/>
                  </a:lnTo>
                  <a:cubicBezTo>
                    <a:pt x="420" y="458"/>
                    <a:pt x="210" y="396"/>
                    <a:pt x="0" y="346"/>
                  </a:cubicBezTo>
                  <a:lnTo>
                    <a:pt x="0" y="346"/>
                  </a:lnTo>
                  <a:lnTo>
                    <a:pt x="494" y="828"/>
                  </a:lnTo>
                  <a:cubicBezTo>
                    <a:pt x="407" y="1001"/>
                    <a:pt x="333" y="1173"/>
                    <a:pt x="259" y="1346"/>
                  </a:cubicBezTo>
                  <a:lnTo>
                    <a:pt x="790" y="1124"/>
                  </a:lnTo>
                  <a:cubicBezTo>
                    <a:pt x="951" y="1297"/>
                    <a:pt x="1111" y="1457"/>
                    <a:pt x="1271" y="1618"/>
                  </a:cubicBezTo>
                  <a:cubicBezTo>
                    <a:pt x="1222" y="1420"/>
                    <a:pt x="1173" y="1211"/>
                    <a:pt x="1123" y="1001"/>
                  </a:cubicBezTo>
                  <a:lnTo>
                    <a:pt x="1654" y="803"/>
                  </a:lnTo>
                  <a:cubicBezTo>
                    <a:pt x="1444" y="741"/>
                    <a:pt x="1234" y="680"/>
                    <a:pt x="1025" y="618"/>
                  </a:cubicBezTo>
                  <a:cubicBezTo>
                    <a:pt x="975" y="420"/>
                    <a:pt x="926" y="211"/>
                    <a:pt x="864"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30"/>
            <p:cNvSpPr/>
            <p:nvPr/>
          </p:nvSpPr>
          <p:spPr>
            <a:xfrm>
              <a:off x="4843093" y="2277133"/>
              <a:ext cx="83114" cy="83164"/>
            </a:xfrm>
            <a:custGeom>
              <a:avLst/>
              <a:gdLst/>
              <a:ahLst/>
              <a:cxnLst/>
              <a:rect l="l" t="t" r="r" b="b"/>
              <a:pathLst>
                <a:path w="1655" h="1656" extrusionOk="0">
                  <a:moveTo>
                    <a:pt x="864" y="1"/>
                  </a:moveTo>
                  <a:lnTo>
                    <a:pt x="630" y="507"/>
                  </a:lnTo>
                  <a:lnTo>
                    <a:pt x="0" y="322"/>
                  </a:lnTo>
                  <a:lnTo>
                    <a:pt x="0" y="322"/>
                  </a:lnTo>
                  <a:lnTo>
                    <a:pt x="482" y="828"/>
                  </a:lnTo>
                  <a:cubicBezTo>
                    <a:pt x="395" y="1001"/>
                    <a:pt x="321" y="1161"/>
                    <a:pt x="247" y="1334"/>
                  </a:cubicBezTo>
                  <a:lnTo>
                    <a:pt x="778" y="1137"/>
                  </a:lnTo>
                  <a:lnTo>
                    <a:pt x="1272" y="1655"/>
                  </a:lnTo>
                  <a:cubicBezTo>
                    <a:pt x="1222" y="1445"/>
                    <a:pt x="1173" y="1235"/>
                    <a:pt x="1111" y="1025"/>
                  </a:cubicBezTo>
                  <a:lnTo>
                    <a:pt x="1654" y="828"/>
                  </a:lnTo>
                  <a:lnTo>
                    <a:pt x="1025" y="630"/>
                  </a:lnTo>
                  <a:cubicBezTo>
                    <a:pt x="963" y="421"/>
                    <a:pt x="914" y="211"/>
                    <a:pt x="864"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30"/>
            <p:cNvSpPr/>
            <p:nvPr/>
          </p:nvSpPr>
          <p:spPr>
            <a:xfrm>
              <a:off x="4195255" y="2318063"/>
              <a:ext cx="82511" cy="75079"/>
            </a:xfrm>
            <a:custGeom>
              <a:avLst/>
              <a:gdLst/>
              <a:ahLst/>
              <a:cxnLst/>
              <a:rect l="l" t="t" r="r" b="b"/>
              <a:pathLst>
                <a:path w="1643" h="1495" extrusionOk="0">
                  <a:moveTo>
                    <a:pt x="865" y="1"/>
                  </a:moveTo>
                  <a:cubicBezTo>
                    <a:pt x="791" y="186"/>
                    <a:pt x="717" y="371"/>
                    <a:pt x="618" y="568"/>
                  </a:cubicBezTo>
                  <a:cubicBezTo>
                    <a:pt x="408" y="581"/>
                    <a:pt x="211" y="593"/>
                    <a:pt x="1" y="618"/>
                  </a:cubicBezTo>
                  <a:cubicBezTo>
                    <a:pt x="161" y="717"/>
                    <a:pt x="334" y="815"/>
                    <a:pt x="482" y="926"/>
                  </a:cubicBezTo>
                  <a:lnTo>
                    <a:pt x="260" y="1494"/>
                  </a:lnTo>
                  <a:cubicBezTo>
                    <a:pt x="433" y="1371"/>
                    <a:pt x="606" y="1247"/>
                    <a:pt x="778" y="1124"/>
                  </a:cubicBezTo>
                  <a:cubicBezTo>
                    <a:pt x="939" y="1223"/>
                    <a:pt x="1099" y="1334"/>
                    <a:pt x="1272" y="1445"/>
                  </a:cubicBezTo>
                  <a:lnTo>
                    <a:pt x="1112" y="889"/>
                  </a:lnTo>
                  <a:cubicBezTo>
                    <a:pt x="1284" y="766"/>
                    <a:pt x="1457" y="655"/>
                    <a:pt x="1642" y="531"/>
                  </a:cubicBezTo>
                  <a:cubicBezTo>
                    <a:pt x="1433" y="531"/>
                    <a:pt x="1223" y="544"/>
                    <a:pt x="1025" y="544"/>
                  </a:cubicBezTo>
                  <a:cubicBezTo>
                    <a:pt x="976" y="359"/>
                    <a:pt x="926" y="186"/>
                    <a:pt x="865"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30"/>
            <p:cNvSpPr/>
            <p:nvPr/>
          </p:nvSpPr>
          <p:spPr>
            <a:xfrm>
              <a:off x="4353348" y="2322432"/>
              <a:ext cx="83114" cy="76284"/>
            </a:xfrm>
            <a:custGeom>
              <a:avLst/>
              <a:gdLst/>
              <a:ahLst/>
              <a:cxnLst/>
              <a:rect l="l" t="t" r="r" b="b"/>
              <a:pathLst>
                <a:path w="1655" h="1519" extrusionOk="0">
                  <a:moveTo>
                    <a:pt x="864" y="0"/>
                  </a:moveTo>
                  <a:lnTo>
                    <a:pt x="630" y="556"/>
                  </a:lnTo>
                  <a:cubicBezTo>
                    <a:pt x="420" y="531"/>
                    <a:pt x="210" y="518"/>
                    <a:pt x="0" y="506"/>
                  </a:cubicBezTo>
                  <a:lnTo>
                    <a:pt x="0" y="506"/>
                  </a:lnTo>
                  <a:cubicBezTo>
                    <a:pt x="173" y="630"/>
                    <a:pt x="334" y="753"/>
                    <a:pt x="494" y="889"/>
                  </a:cubicBezTo>
                  <a:lnTo>
                    <a:pt x="260" y="1432"/>
                  </a:lnTo>
                  <a:lnTo>
                    <a:pt x="790" y="1123"/>
                  </a:lnTo>
                  <a:cubicBezTo>
                    <a:pt x="951" y="1259"/>
                    <a:pt x="1124" y="1383"/>
                    <a:pt x="1272" y="1518"/>
                  </a:cubicBezTo>
                  <a:cubicBezTo>
                    <a:pt x="1235" y="1333"/>
                    <a:pt x="1173" y="1136"/>
                    <a:pt x="1124" y="938"/>
                  </a:cubicBezTo>
                  <a:cubicBezTo>
                    <a:pt x="1297" y="839"/>
                    <a:pt x="1469" y="753"/>
                    <a:pt x="1654" y="654"/>
                  </a:cubicBezTo>
                  <a:cubicBezTo>
                    <a:pt x="1445" y="630"/>
                    <a:pt x="1235" y="605"/>
                    <a:pt x="1025" y="580"/>
                  </a:cubicBezTo>
                  <a:lnTo>
                    <a:pt x="864"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30"/>
            <p:cNvSpPr/>
            <p:nvPr/>
          </p:nvSpPr>
          <p:spPr>
            <a:xfrm>
              <a:off x="4512646" y="2347190"/>
              <a:ext cx="82511" cy="79398"/>
            </a:xfrm>
            <a:custGeom>
              <a:avLst/>
              <a:gdLst/>
              <a:ahLst/>
              <a:cxnLst/>
              <a:rect l="l" t="t" r="r" b="b"/>
              <a:pathLst>
                <a:path w="1643" h="1581" extrusionOk="0">
                  <a:moveTo>
                    <a:pt x="865" y="1"/>
                  </a:moveTo>
                  <a:lnTo>
                    <a:pt x="630" y="519"/>
                  </a:lnTo>
                  <a:cubicBezTo>
                    <a:pt x="420" y="470"/>
                    <a:pt x="211" y="433"/>
                    <a:pt x="1" y="396"/>
                  </a:cubicBezTo>
                  <a:lnTo>
                    <a:pt x="1" y="396"/>
                  </a:lnTo>
                  <a:cubicBezTo>
                    <a:pt x="161" y="544"/>
                    <a:pt x="322" y="692"/>
                    <a:pt x="482" y="840"/>
                  </a:cubicBezTo>
                  <a:cubicBezTo>
                    <a:pt x="408" y="1013"/>
                    <a:pt x="334" y="1186"/>
                    <a:pt x="248" y="1359"/>
                  </a:cubicBezTo>
                  <a:cubicBezTo>
                    <a:pt x="433" y="1272"/>
                    <a:pt x="606" y="1198"/>
                    <a:pt x="778" y="1124"/>
                  </a:cubicBezTo>
                  <a:lnTo>
                    <a:pt x="1272" y="1581"/>
                  </a:lnTo>
                  <a:lnTo>
                    <a:pt x="1112" y="976"/>
                  </a:lnTo>
                  <a:lnTo>
                    <a:pt x="1643" y="741"/>
                  </a:lnTo>
                  <a:cubicBezTo>
                    <a:pt x="1433" y="692"/>
                    <a:pt x="1223" y="655"/>
                    <a:pt x="1013" y="606"/>
                  </a:cubicBezTo>
                  <a:cubicBezTo>
                    <a:pt x="976" y="408"/>
                    <a:pt x="914" y="198"/>
                    <a:pt x="865"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30"/>
            <p:cNvSpPr/>
            <p:nvPr/>
          </p:nvSpPr>
          <p:spPr>
            <a:xfrm>
              <a:off x="4671994" y="2386864"/>
              <a:ext cx="83114" cy="81256"/>
            </a:xfrm>
            <a:custGeom>
              <a:avLst/>
              <a:gdLst/>
              <a:ahLst/>
              <a:cxnLst/>
              <a:rect l="l" t="t" r="r" b="b"/>
              <a:pathLst>
                <a:path w="1655" h="1618" extrusionOk="0">
                  <a:moveTo>
                    <a:pt x="864" y="1"/>
                  </a:moveTo>
                  <a:cubicBezTo>
                    <a:pt x="790" y="174"/>
                    <a:pt x="704" y="334"/>
                    <a:pt x="630" y="507"/>
                  </a:cubicBezTo>
                  <a:cubicBezTo>
                    <a:pt x="420" y="445"/>
                    <a:pt x="210" y="396"/>
                    <a:pt x="0" y="334"/>
                  </a:cubicBezTo>
                  <a:lnTo>
                    <a:pt x="0" y="334"/>
                  </a:lnTo>
                  <a:lnTo>
                    <a:pt x="482" y="816"/>
                  </a:lnTo>
                  <a:cubicBezTo>
                    <a:pt x="408" y="988"/>
                    <a:pt x="333" y="1161"/>
                    <a:pt x="247" y="1322"/>
                  </a:cubicBezTo>
                  <a:lnTo>
                    <a:pt x="790" y="1124"/>
                  </a:lnTo>
                  <a:lnTo>
                    <a:pt x="1272" y="1618"/>
                  </a:lnTo>
                  <a:cubicBezTo>
                    <a:pt x="1222" y="1408"/>
                    <a:pt x="1173" y="1211"/>
                    <a:pt x="1111" y="1001"/>
                  </a:cubicBezTo>
                  <a:lnTo>
                    <a:pt x="1654" y="803"/>
                  </a:lnTo>
                  <a:cubicBezTo>
                    <a:pt x="1444" y="729"/>
                    <a:pt x="1235" y="680"/>
                    <a:pt x="1025" y="618"/>
                  </a:cubicBezTo>
                  <a:cubicBezTo>
                    <a:pt x="975" y="408"/>
                    <a:pt x="914" y="198"/>
                    <a:pt x="864"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30"/>
            <p:cNvSpPr/>
            <p:nvPr/>
          </p:nvSpPr>
          <p:spPr>
            <a:xfrm>
              <a:off x="4831894" y="2434623"/>
              <a:ext cx="82511" cy="83717"/>
            </a:xfrm>
            <a:custGeom>
              <a:avLst/>
              <a:gdLst/>
              <a:ahLst/>
              <a:cxnLst/>
              <a:rect l="l" t="t" r="r" b="b"/>
              <a:pathLst>
                <a:path w="1643" h="1667" extrusionOk="0">
                  <a:moveTo>
                    <a:pt x="865" y="0"/>
                  </a:moveTo>
                  <a:cubicBezTo>
                    <a:pt x="779" y="173"/>
                    <a:pt x="705" y="346"/>
                    <a:pt x="630" y="506"/>
                  </a:cubicBezTo>
                  <a:lnTo>
                    <a:pt x="1" y="309"/>
                  </a:lnTo>
                  <a:lnTo>
                    <a:pt x="482" y="827"/>
                  </a:lnTo>
                  <a:cubicBezTo>
                    <a:pt x="408" y="1000"/>
                    <a:pt x="322" y="1161"/>
                    <a:pt x="248" y="1333"/>
                  </a:cubicBezTo>
                  <a:lnTo>
                    <a:pt x="779" y="1148"/>
                  </a:lnTo>
                  <a:lnTo>
                    <a:pt x="1272" y="1667"/>
                  </a:lnTo>
                  <a:lnTo>
                    <a:pt x="1112" y="1025"/>
                  </a:lnTo>
                  <a:lnTo>
                    <a:pt x="1643" y="840"/>
                  </a:lnTo>
                  <a:lnTo>
                    <a:pt x="1013" y="630"/>
                  </a:lnTo>
                  <a:cubicBezTo>
                    <a:pt x="964" y="420"/>
                    <a:pt x="914" y="210"/>
                    <a:pt x="865"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30"/>
            <p:cNvSpPr/>
            <p:nvPr/>
          </p:nvSpPr>
          <p:spPr>
            <a:xfrm>
              <a:off x="4990338" y="4164150"/>
              <a:ext cx="171401" cy="139712"/>
            </a:xfrm>
            <a:custGeom>
              <a:avLst/>
              <a:gdLst/>
              <a:ahLst/>
              <a:cxnLst/>
              <a:rect l="l" t="t" r="r" b="b"/>
              <a:pathLst>
                <a:path w="3413" h="2782" extrusionOk="0">
                  <a:moveTo>
                    <a:pt x="586" y="1"/>
                  </a:moveTo>
                  <a:cubicBezTo>
                    <a:pt x="586" y="1"/>
                    <a:pt x="512" y="1383"/>
                    <a:pt x="401" y="1630"/>
                  </a:cubicBezTo>
                  <a:cubicBezTo>
                    <a:pt x="1" y="2543"/>
                    <a:pt x="538" y="2781"/>
                    <a:pt x="1210" y="2781"/>
                  </a:cubicBezTo>
                  <a:cubicBezTo>
                    <a:pt x="1947" y="2781"/>
                    <a:pt x="2845" y="2494"/>
                    <a:pt x="2845" y="2494"/>
                  </a:cubicBezTo>
                  <a:lnTo>
                    <a:pt x="3413" y="692"/>
                  </a:lnTo>
                  <a:lnTo>
                    <a:pt x="586" y="1"/>
                  </a:ln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30"/>
            <p:cNvSpPr/>
            <p:nvPr/>
          </p:nvSpPr>
          <p:spPr>
            <a:xfrm>
              <a:off x="5010426" y="4204476"/>
              <a:ext cx="143278" cy="41582"/>
            </a:xfrm>
            <a:custGeom>
              <a:avLst/>
              <a:gdLst/>
              <a:ahLst/>
              <a:cxnLst/>
              <a:rect l="l" t="t" r="r" b="b"/>
              <a:pathLst>
                <a:path w="2853" h="828" extrusionOk="0">
                  <a:moveTo>
                    <a:pt x="124" y="0"/>
                  </a:moveTo>
                  <a:cubicBezTo>
                    <a:pt x="112" y="284"/>
                    <a:pt x="75" y="556"/>
                    <a:pt x="1" y="827"/>
                  </a:cubicBezTo>
                  <a:lnTo>
                    <a:pt x="2852" y="395"/>
                  </a:lnTo>
                  <a:lnTo>
                    <a:pt x="2852" y="383"/>
                  </a:lnTo>
                  <a:lnTo>
                    <a:pt x="12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30"/>
            <p:cNvSpPr/>
            <p:nvPr/>
          </p:nvSpPr>
          <p:spPr>
            <a:xfrm>
              <a:off x="4950313" y="4263334"/>
              <a:ext cx="441434" cy="285902"/>
            </a:xfrm>
            <a:custGeom>
              <a:avLst/>
              <a:gdLst/>
              <a:ahLst/>
              <a:cxnLst/>
              <a:rect l="l" t="t" r="r" b="b"/>
              <a:pathLst>
                <a:path w="8790" h="5693" extrusionOk="0">
                  <a:moveTo>
                    <a:pt x="1075" y="1"/>
                  </a:moveTo>
                  <a:lnTo>
                    <a:pt x="1075" y="1"/>
                  </a:lnTo>
                  <a:cubicBezTo>
                    <a:pt x="1075" y="1"/>
                    <a:pt x="1068" y="14"/>
                    <a:pt x="1064" y="35"/>
                  </a:cubicBezTo>
                  <a:lnTo>
                    <a:pt x="1064" y="35"/>
                  </a:lnTo>
                  <a:lnTo>
                    <a:pt x="1075" y="1"/>
                  </a:lnTo>
                  <a:close/>
                  <a:moveTo>
                    <a:pt x="1064" y="35"/>
                  </a:moveTo>
                  <a:lnTo>
                    <a:pt x="173" y="3025"/>
                  </a:lnTo>
                  <a:cubicBezTo>
                    <a:pt x="1" y="3383"/>
                    <a:pt x="186" y="3803"/>
                    <a:pt x="556" y="3939"/>
                  </a:cubicBezTo>
                  <a:cubicBezTo>
                    <a:pt x="2339" y="4475"/>
                    <a:pt x="6343" y="5692"/>
                    <a:pt x="7534" y="5692"/>
                  </a:cubicBezTo>
                  <a:cubicBezTo>
                    <a:pt x="7605" y="5692"/>
                    <a:pt x="7666" y="5688"/>
                    <a:pt x="7716" y="5679"/>
                  </a:cubicBezTo>
                  <a:cubicBezTo>
                    <a:pt x="8790" y="5494"/>
                    <a:pt x="6889" y="3865"/>
                    <a:pt x="4679" y="2124"/>
                  </a:cubicBezTo>
                  <a:cubicBezTo>
                    <a:pt x="3543" y="1223"/>
                    <a:pt x="3630" y="519"/>
                    <a:pt x="3630" y="519"/>
                  </a:cubicBezTo>
                  <a:lnTo>
                    <a:pt x="3630" y="519"/>
                  </a:lnTo>
                  <a:lnTo>
                    <a:pt x="3037" y="655"/>
                  </a:lnTo>
                  <a:cubicBezTo>
                    <a:pt x="1085" y="645"/>
                    <a:pt x="1039" y="169"/>
                    <a:pt x="1064" y="3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30"/>
            <p:cNvSpPr/>
            <p:nvPr/>
          </p:nvSpPr>
          <p:spPr>
            <a:xfrm>
              <a:off x="4762490" y="2727205"/>
              <a:ext cx="614994" cy="1505194"/>
            </a:xfrm>
            <a:custGeom>
              <a:avLst/>
              <a:gdLst/>
              <a:ahLst/>
              <a:cxnLst/>
              <a:rect l="l" t="t" r="r" b="b"/>
              <a:pathLst>
                <a:path w="12246" h="29972" extrusionOk="0">
                  <a:moveTo>
                    <a:pt x="6938" y="1"/>
                  </a:moveTo>
                  <a:lnTo>
                    <a:pt x="0" y="1507"/>
                  </a:lnTo>
                  <a:lnTo>
                    <a:pt x="4160" y="10209"/>
                  </a:lnTo>
                  <a:lnTo>
                    <a:pt x="5345" y="13567"/>
                  </a:lnTo>
                  <a:cubicBezTo>
                    <a:pt x="5345" y="13567"/>
                    <a:pt x="3592" y="27108"/>
                    <a:pt x="3358" y="29540"/>
                  </a:cubicBezTo>
                  <a:lnTo>
                    <a:pt x="10480" y="29972"/>
                  </a:lnTo>
                  <a:lnTo>
                    <a:pt x="12233" y="13851"/>
                  </a:lnTo>
                  <a:cubicBezTo>
                    <a:pt x="12246" y="12345"/>
                    <a:pt x="11925" y="10851"/>
                    <a:pt x="11295" y="9481"/>
                  </a:cubicBezTo>
                  <a:cubicBezTo>
                    <a:pt x="10024" y="6740"/>
                    <a:pt x="7913" y="2223"/>
                    <a:pt x="7740" y="1815"/>
                  </a:cubicBezTo>
                  <a:lnTo>
                    <a:pt x="7370" y="951"/>
                  </a:lnTo>
                  <a:lnTo>
                    <a:pt x="69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30"/>
            <p:cNvSpPr/>
            <p:nvPr/>
          </p:nvSpPr>
          <p:spPr>
            <a:xfrm>
              <a:off x="4657078" y="4295575"/>
              <a:ext cx="145738" cy="131526"/>
            </a:xfrm>
            <a:custGeom>
              <a:avLst/>
              <a:gdLst/>
              <a:ahLst/>
              <a:cxnLst/>
              <a:rect l="l" t="t" r="r" b="b"/>
              <a:pathLst>
                <a:path w="2902" h="2619" extrusionOk="0">
                  <a:moveTo>
                    <a:pt x="1" y="1"/>
                  </a:moveTo>
                  <a:cubicBezTo>
                    <a:pt x="1" y="1"/>
                    <a:pt x="260" y="1371"/>
                    <a:pt x="211" y="1630"/>
                  </a:cubicBezTo>
                  <a:cubicBezTo>
                    <a:pt x="81" y="2380"/>
                    <a:pt x="387" y="2619"/>
                    <a:pt x="829" y="2619"/>
                  </a:cubicBezTo>
                  <a:cubicBezTo>
                    <a:pt x="1602" y="2619"/>
                    <a:pt x="2791" y="1889"/>
                    <a:pt x="2791" y="1889"/>
                  </a:cubicBezTo>
                  <a:lnTo>
                    <a:pt x="2902" y="1"/>
                  </a:ln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30"/>
            <p:cNvSpPr/>
            <p:nvPr/>
          </p:nvSpPr>
          <p:spPr>
            <a:xfrm>
              <a:off x="4663908" y="4338363"/>
              <a:ext cx="135192" cy="38469"/>
            </a:xfrm>
            <a:custGeom>
              <a:avLst/>
              <a:gdLst/>
              <a:ahLst/>
              <a:cxnLst/>
              <a:rect l="l" t="t" r="r" b="b"/>
              <a:pathLst>
                <a:path w="2692" h="766" extrusionOk="0">
                  <a:moveTo>
                    <a:pt x="1" y="1"/>
                  </a:moveTo>
                  <a:cubicBezTo>
                    <a:pt x="50" y="247"/>
                    <a:pt x="75" y="507"/>
                    <a:pt x="75" y="766"/>
                  </a:cubicBezTo>
                  <a:lnTo>
                    <a:pt x="2692" y="321"/>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30"/>
            <p:cNvSpPr/>
            <p:nvPr/>
          </p:nvSpPr>
          <p:spPr>
            <a:xfrm>
              <a:off x="4654015" y="4390441"/>
              <a:ext cx="454441" cy="212431"/>
            </a:xfrm>
            <a:custGeom>
              <a:avLst/>
              <a:gdLst/>
              <a:ahLst/>
              <a:cxnLst/>
              <a:rect l="l" t="t" r="r" b="b"/>
              <a:pathLst>
                <a:path w="9049" h="4230" extrusionOk="0">
                  <a:moveTo>
                    <a:pt x="235" y="99"/>
                  </a:moveTo>
                  <a:cubicBezTo>
                    <a:pt x="235" y="99"/>
                    <a:pt x="232" y="113"/>
                    <a:pt x="233" y="135"/>
                  </a:cubicBezTo>
                  <a:lnTo>
                    <a:pt x="233" y="135"/>
                  </a:lnTo>
                  <a:lnTo>
                    <a:pt x="235" y="99"/>
                  </a:lnTo>
                  <a:close/>
                  <a:moveTo>
                    <a:pt x="2839" y="0"/>
                  </a:moveTo>
                  <a:lnTo>
                    <a:pt x="2296" y="272"/>
                  </a:lnTo>
                  <a:cubicBezTo>
                    <a:pt x="1691" y="417"/>
                    <a:pt x="1263" y="470"/>
                    <a:pt x="960" y="470"/>
                  </a:cubicBezTo>
                  <a:cubicBezTo>
                    <a:pt x="312" y="470"/>
                    <a:pt x="237" y="228"/>
                    <a:pt x="233" y="135"/>
                  </a:cubicBezTo>
                  <a:lnTo>
                    <a:pt x="233" y="135"/>
                  </a:lnTo>
                  <a:lnTo>
                    <a:pt x="74" y="3259"/>
                  </a:lnTo>
                  <a:cubicBezTo>
                    <a:pt x="0" y="3642"/>
                    <a:pt x="272" y="4012"/>
                    <a:pt x="654" y="4049"/>
                  </a:cubicBezTo>
                  <a:cubicBezTo>
                    <a:pt x="1861" y="4110"/>
                    <a:pt x="4035" y="4230"/>
                    <a:pt x="5732" y="4230"/>
                  </a:cubicBezTo>
                  <a:cubicBezTo>
                    <a:pt x="6814" y="4230"/>
                    <a:pt x="7702" y="4181"/>
                    <a:pt x="8024" y="4037"/>
                  </a:cubicBezTo>
                  <a:cubicBezTo>
                    <a:pt x="9048" y="3592"/>
                    <a:pt x="6789" y="2469"/>
                    <a:pt x="4234" y="1309"/>
                  </a:cubicBezTo>
                  <a:cubicBezTo>
                    <a:pt x="2913" y="704"/>
                    <a:pt x="2839" y="0"/>
                    <a:pt x="28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30"/>
            <p:cNvSpPr/>
            <p:nvPr/>
          </p:nvSpPr>
          <p:spPr>
            <a:xfrm>
              <a:off x="4572156" y="2792943"/>
              <a:ext cx="582803" cy="1563449"/>
            </a:xfrm>
            <a:custGeom>
              <a:avLst/>
              <a:gdLst/>
              <a:ahLst/>
              <a:cxnLst/>
              <a:rect l="l" t="t" r="r" b="b"/>
              <a:pathLst>
                <a:path w="11605" h="31132" extrusionOk="0">
                  <a:moveTo>
                    <a:pt x="3161" y="0"/>
                  </a:moveTo>
                  <a:lnTo>
                    <a:pt x="2988" y="1259"/>
                  </a:lnTo>
                  <a:cubicBezTo>
                    <a:pt x="2828" y="2457"/>
                    <a:pt x="2581" y="3642"/>
                    <a:pt x="2260" y="4814"/>
                  </a:cubicBezTo>
                  <a:cubicBezTo>
                    <a:pt x="1976" y="5826"/>
                    <a:pt x="1" y="16430"/>
                    <a:pt x="1" y="31131"/>
                  </a:cubicBezTo>
                  <a:lnTo>
                    <a:pt x="7234" y="31070"/>
                  </a:lnTo>
                  <a:cubicBezTo>
                    <a:pt x="7062" y="28811"/>
                    <a:pt x="7913" y="9789"/>
                    <a:pt x="8148" y="9307"/>
                  </a:cubicBezTo>
                  <a:cubicBezTo>
                    <a:pt x="11135" y="3148"/>
                    <a:pt x="11604" y="383"/>
                    <a:pt x="11604" y="383"/>
                  </a:cubicBezTo>
                  <a:lnTo>
                    <a:pt x="31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30"/>
            <p:cNvSpPr/>
            <p:nvPr/>
          </p:nvSpPr>
          <p:spPr>
            <a:xfrm>
              <a:off x="4728391" y="2304202"/>
              <a:ext cx="471164" cy="507975"/>
            </a:xfrm>
            <a:custGeom>
              <a:avLst/>
              <a:gdLst/>
              <a:ahLst/>
              <a:cxnLst/>
              <a:rect l="l" t="t" r="r" b="b"/>
              <a:pathLst>
                <a:path w="9382" h="10115" extrusionOk="0">
                  <a:moveTo>
                    <a:pt x="3378" y="1"/>
                  </a:moveTo>
                  <a:cubicBezTo>
                    <a:pt x="2371" y="1"/>
                    <a:pt x="1549" y="94"/>
                    <a:pt x="1198" y="375"/>
                  </a:cubicBezTo>
                  <a:cubicBezTo>
                    <a:pt x="395" y="1017"/>
                    <a:pt x="1963" y="4609"/>
                    <a:pt x="803" y="6942"/>
                  </a:cubicBezTo>
                  <a:cubicBezTo>
                    <a:pt x="334" y="7942"/>
                    <a:pt x="62" y="9016"/>
                    <a:pt x="0" y="10102"/>
                  </a:cubicBezTo>
                  <a:lnTo>
                    <a:pt x="8493" y="10115"/>
                  </a:lnTo>
                  <a:cubicBezTo>
                    <a:pt x="8493" y="10115"/>
                    <a:pt x="9382" y="9127"/>
                    <a:pt x="9184" y="1597"/>
                  </a:cubicBezTo>
                  <a:cubicBezTo>
                    <a:pt x="9172" y="956"/>
                    <a:pt x="8765" y="351"/>
                    <a:pt x="8073" y="301"/>
                  </a:cubicBezTo>
                  <a:cubicBezTo>
                    <a:pt x="6704" y="199"/>
                    <a:pt x="4845" y="1"/>
                    <a:pt x="33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30"/>
            <p:cNvSpPr/>
            <p:nvPr/>
          </p:nvSpPr>
          <p:spPr>
            <a:xfrm>
              <a:off x="4489745" y="1933729"/>
              <a:ext cx="194050" cy="305739"/>
            </a:xfrm>
            <a:custGeom>
              <a:avLst/>
              <a:gdLst/>
              <a:ahLst/>
              <a:cxnLst/>
              <a:rect l="l" t="t" r="r" b="b"/>
              <a:pathLst>
                <a:path w="3864" h="6088" extrusionOk="0">
                  <a:moveTo>
                    <a:pt x="642" y="0"/>
                  </a:moveTo>
                  <a:cubicBezTo>
                    <a:pt x="642" y="0"/>
                    <a:pt x="0" y="2235"/>
                    <a:pt x="358" y="5642"/>
                  </a:cubicBezTo>
                  <a:cubicBezTo>
                    <a:pt x="392" y="5961"/>
                    <a:pt x="746" y="6087"/>
                    <a:pt x="1206" y="6087"/>
                  </a:cubicBezTo>
                  <a:cubicBezTo>
                    <a:pt x="2258" y="6087"/>
                    <a:pt x="3864" y="5428"/>
                    <a:pt x="3469" y="4913"/>
                  </a:cubicBezTo>
                  <a:cubicBezTo>
                    <a:pt x="2333" y="3457"/>
                    <a:pt x="1815" y="186"/>
                    <a:pt x="1815" y="186"/>
                  </a:cubicBezTo>
                  <a:lnTo>
                    <a:pt x="642" y="0"/>
                  </a:ln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30"/>
            <p:cNvSpPr/>
            <p:nvPr/>
          </p:nvSpPr>
          <p:spPr>
            <a:xfrm>
              <a:off x="4506468" y="2187892"/>
              <a:ext cx="156285" cy="89944"/>
            </a:xfrm>
            <a:custGeom>
              <a:avLst/>
              <a:gdLst/>
              <a:ahLst/>
              <a:cxnLst/>
              <a:rect l="l" t="t" r="r" b="b"/>
              <a:pathLst>
                <a:path w="3112" h="1791" extrusionOk="0">
                  <a:moveTo>
                    <a:pt x="3111" y="0"/>
                  </a:moveTo>
                  <a:lnTo>
                    <a:pt x="0" y="704"/>
                  </a:lnTo>
                  <a:cubicBezTo>
                    <a:pt x="99" y="976"/>
                    <a:pt x="210" y="1272"/>
                    <a:pt x="334" y="1568"/>
                  </a:cubicBezTo>
                  <a:lnTo>
                    <a:pt x="568" y="1790"/>
                  </a:lnTo>
                  <a:lnTo>
                    <a:pt x="3111" y="0"/>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30"/>
            <p:cNvSpPr/>
            <p:nvPr/>
          </p:nvSpPr>
          <p:spPr>
            <a:xfrm>
              <a:off x="4523192" y="2180460"/>
              <a:ext cx="359625" cy="380266"/>
            </a:xfrm>
            <a:custGeom>
              <a:avLst/>
              <a:gdLst/>
              <a:ahLst/>
              <a:cxnLst/>
              <a:rect l="l" t="t" r="r" b="b"/>
              <a:pathLst>
                <a:path w="7161" h="7572" extrusionOk="0">
                  <a:moveTo>
                    <a:pt x="2790" y="0"/>
                  </a:moveTo>
                  <a:lnTo>
                    <a:pt x="1" y="1716"/>
                  </a:lnTo>
                  <a:cubicBezTo>
                    <a:pt x="1" y="1716"/>
                    <a:pt x="1630" y="5765"/>
                    <a:pt x="5667" y="7518"/>
                  </a:cubicBezTo>
                  <a:cubicBezTo>
                    <a:pt x="5750" y="7554"/>
                    <a:pt x="5829" y="7572"/>
                    <a:pt x="5901" y="7572"/>
                  </a:cubicBezTo>
                  <a:cubicBezTo>
                    <a:pt x="6913" y="7572"/>
                    <a:pt x="6918" y="4231"/>
                    <a:pt x="7160" y="2296"/>
                  </a:cubicBezTo>
                  <a:lnTo>
                    <a:pt x="27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30"/>
            <p:cNvSpPr/>
            <p:nvPr/>
          </p:nvSpPr>
          <p:spPr>
            <a:xfrm>
              <a:off x="4518873" y="1805015"/>
              <a:ext cx="107270" cy="108325"/>
            </a:xfrm>
            <a:custGeom>
              <a:avLst/>
              <a:gdLst/>
              <a:ahLst/>
              <a:cxnLst/>
              <a:rect l="l" t="t" r="r" b="b"/>
              <a:pathLst>
                <a:path w="2136" h="2157" extrusionOk="0">
                  <a:moveTo>
                    <a:pt x="1075" y="1"/>
                  </a:moveTo>
                  <a:cubicBezTo>
                    <a:pt x="911" y="1"/>
                    <a:pt x="759" y="39"/>
                    <a:pt x="654" y="144"/>
                  </a:cubicBezTo>
                  <a:cubicBezTo>
                    <a:pt x="198" y="564"/>
                    <a:pt x="0" y="1206"/>
                    <a:pt x="136" y="1810"/>
                  </a:cubicBezTo>
                  <a:cubicBezTo>
                    <a:pt x="136" y="1810"/>
                    <a:pt x="1185" y="2156"/>
                    <a:pt x="1259" y="2156"/>
                  </a:cubicBezTo>
                  <a:cubicBezTo>
                    <a:pt x="1543" y="2057"/>
                    <a:pt x="1790" y="1872"/>
                    <a:pt x="1975" y="1613"/>
                  </a:cubicBezTo>
                  <a:cubicBezTo>
                    <a:pt x="2136" y="1317"/>
                    <a:pt x="2037" y="267"/>
                    <a:pt x="2037" y="267"/>
                  </a:cubicBezTo>
                  <a:cubicBezTo>
                    <a:pt x="2037" y="267"/>
                    <a:pt x="1510" y="1"/>
                    <a:pt x="1075" y="1"/>
                  </a:cubicBez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30"/>
            <p:cNvSpPr/>
            <p:nvPr/>
          </p:nvSpPr>
          <p:spPr>
            <a:xfrm>
              <a:off x="4515157" y="1892800"/>
              <a:ext cx="69504" cy="71915"/>
            </a:xfrm>
            <a:custGeom>
              <a:avLst/>
              <a:gdLst/>
              <a:ahLst/>
              <a:cxnLst/>
              <a:rect l="l" t="t" r="r" b="b"/>
              <a:pathLst>
                <a:path w="1384" h="1432" extrusionOk="0">
                  <a:moveTo>
                    <a:pt x="222" y="1"/>
                  </a:moveTo>
                  <a:lnTo>
                    <a:pt x="0" y="1396"/>
                  </a:lnTo>
                  <a:cubicBezTo>
                    <a:pt x="0" y="1396"/>
                    <a:pt x="341" y="1431"/>
                    <a:pt x="680" y="1431"/>
                  </a:cubicBezTo>
                  <a:cubicBezTo>
                    <a:pt x="1032" y="1431"/>
                    <a:pt x="1383" y="1393"/>
                    <a:pt x="1346" y="1235"/>
                  </a:cubicBezTo>
                  <a:cubicBezTo>
                    <a:pt x="1284" y="939"/>
                    <a:pt x="1284" y="630"/>
                    <a:pt x="1333" y="334"/>
                  </a:cubicBezTo>
                  <a:lnTo>
                    <a:pt x="222" y="1"/>
                  </a:ln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 name="Google Shape;466;p30"/>
            <p:cNvSpPr/>
            <p:nvPr/>
          </p:nvSpPr>
          <p:spPr>
            <a:xfrm>
              <a:off x="4719767" y="2000782"/>
              <a:ext cx="399042" cy="284226"/>
            </a:xfrm>
            <a:custGeom>
              <a:avLst/>
              <a:gdLst/>
              <a:ahLst/>
              <a:cxnLst/>
              <a:rect l="l" t="t" r="r" b="b"/>
              <a:pathLst>
                <a:path w="6235" h="4441" extrusionOk="0">
                  <a:moveTo>
                    <a:pt x="3877" y="1"/>
                  </a:moveTo>
                  <a:cubicBezTo>
                    <a:pt x="3501" y="1"/>
                    <a:pt x="3393" y="505"/>
                    <a:pt x="2111" y="860"/>
                  </a:cubicBezTo>
                  <a:cubicBezTo>
                    <a:pt x="1568" y="1009"/>
                    <a:pt x="1790" y="2317"/>
                    <a:pt x="1469" y="2675"/>
                  </a:cubicBezTo>
                  <a:cubicBezTo>
                    <a:pt x="1" y="4329"/>
                    <a:pt x="2901" y="4440"/>
                    <a:pt x="2901" y="4440"/>
                  </a:cubicBezTo>
                  <a:cubicBezTo>
                    <a:pt x="2901" y="4440"/>
                    <a:pt x="5666" y="4341"/>
                    <a:pt x="5864" y="3379"/>
                  </a:cubicBezTo>
                  <a:cubicBezTo>
                    <a:pt x="6234" y="1613"/>
                    <a:pt x="4272" y="120"/>
                    <a:pt x="4235" y="107"/>
                  </a:cubicBezTo>
                  <a:cubicBezTo>
                    <a:pt x="4083" y="33"/>
                    <a:pt x="3971" y="1"/>
                    <a:pt x="3877" y="1"/>
                  </a:cubicBez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30"/>
            <p:cNvSpPr/>
            <p:nvPr/>
          </p:nvSpPr>
          <p:spPr>
            <a:xfrm>
              <a:off x="4918072" y="2119091"/>
              <a:ext cx="132731" cy="246781"/>
            </a:xfrm>
            <a:custGeom>
              <a:avLst/>
              <a:gdLst/>
              <a:ahLst/>
              <a:cxnLst/>
              <a:rect l="l" t="t" r="r" b="b"/>
              <a:pathLst>
                <a:path w="2643" h="4914" extrusionOk="0">
                  <a:moveTo>
                    <a:pt x="1457" y="0"/>
                  </a:moveTo>
                  <a:cubicBezTo>
                    <a:pt x="1136" y="198"/>
                    <a:pt x="840" y="432"/>
                    <a:pt x="581" y="704"/>
                  </a:cubicBezTo>
                  <a:cubicBezTo>
                    <a:pt x="556" y="630"/>
                    <a:pt x="618" y="704"/>
                    <a:pt x="532" y="580"/>
                  </a:cubicBezTo>
                  <a:cubicBezTo>
                    <a:pt x="532" y="580"/>
                    <a:pt x="359" y="370"/>
                    <a:pt x="234" y="370"/>
                  </a:cubicBezTo>
                  <a:cubicBezTo>
                    <a:pt x="217" y="370"/>
                    <a:pt x="201" y="374"/>
                    <a:pt x="186" y="383"/>
                  </a:cubicBezTo>
                  <a:cubicBezTo>
                    <a:pt x="62" y="457"/>
                    <a:pt x="1" y="691"/>
                    <a:pt x="309" y="901"/>
                  </a:cubicBezTo>
                  <a:lnTo>
                    <a:pt x="396" y="1000"/>
                  </a:lnTo>
                  <a:cubicBezTo>
                    <a:pt x="383" y="1037"/>
                    <a:pt x="371" y="1087"/>
                    <a:pt x="371" y="1136"/>
                  </a:cubicBezTo>
                  <a:cubicBezTo>
                    <a:pt x="371" y="1136"/>
                    <a:pt x="717" y="3037"/>
                    <a:pt x="285" y="3876"/>
                  </a:cubicBezTo>
                  <a:cubicBezTo>
                    <a:pt x="285" y="3876"/>
                    <a:pt x="782" y="4048"/>
                    <a:pt x="1055" y="4135"/>
                  </a:cubicBezTo>
                  <a:lnTo>
                    <a:pt x="1055" y="4135"/>
                  </a:lnTo>
                  <a:cubicBezTo>
                    <a:pt x="1171" y="4268"/>
                    <a:pt x="2152" y="4913"/>
                    <a:pt x="2223" y="4913"/>
                  </a:cubicBezTo>
                  <a:cubicBezTo>
                    <a:pt x="2225" y="4913"/>
                    <a:pt x="2227" y="4913"/>
                    <a:pt x="2229" y="4913"/>
                  </a:cubicBezTo>
                  <a:cubicBezTo>
                    <a:pt x="2642" y="4913"/>
                    <a:pt x="2642" y="3629"/>
                    <a:pt x="2642" y="3629"/>
                  </a:cubicBezTo>
                  <a:cubicBezTo>
                    <a:pt x="2371" y="2358"/>
                    <a:pt x="1457" y="0"/>
                    <a:pt x="1457" y="0"/>
                  </a:cubicBez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30"/>
            <p:cNvSpPr/>
            <p:nvPr/>
          </p:nvSpPr>
          <p:spPr>
            <a:xfrm>
              <a:off x="4991242" y="2216417"/>
              <a:ext cx="40980" cy="19485"/>
            </a:xfrm>
            <a:custGeom>
              <a:avLst/>
              <a:gdLst/>
              <a:ahLst/>
              <a:cxnLst/>
              <a:rect l="l" t="t" r="r" b="b"/>
              <a:pathLst>
                <a:path w="816" h="388" extrusionOk="0">
                  <a:moveTo>
                    <a:pt x="704" y="0"/>
                  </a:moveTo>
                  <a:cubicBezTo>
                    <a:pt x="482" y="99"/>
                    <a:pt x="247" y="161"/>
                    <a:pt x="0" y="173"/>
                  </a:cubicBezTo>
                  <a:cubicBezTo>
                    <a:pt x="216" y="313"/>
                    <a:pt x="460" y="388"/>
                    <a:pt x="708" y="388"/>
                  </a:cubicBezTo>
                  <a:cubicBezTo>
                    <a:pt x="743" y="388"/>
                    <a:pt x="779" y="386"/>
                    <a:pt x="815" y="383"/>
                  </a:cubicBezTo>
                  <a:cubicBezTo>
                    <a:pt x="766" y="173"/>
                    <a:pt x="790" y="284"/>
                    <a:pt x="704" y="0"/>
                  </a:cubicBez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30"/>
            <p:cNvSpPr/>
            <p:nvPr/>
          </p:nvSpPr>
          <p:spPr>
            <a:xfrm>
              <a:off x="4876185" y="2066063"/>
              <a:ext cx="161217" cy="153025"/>
            </a:xfrm>
            <a:custGeom>
              <a:avLst/>
              <a:gdLst/>
              <a:ahLst/>
              <a:cxnLst/>
              <a:rect l="l" t="t" r="r" b="b"/>
              <a:pathLst>
                <a:path w="2519" h="2391" extrusionOk="0">
                  <a:moveTo>
                    <a:pt x="1753" y="1"/>
                  </a:moveTo>
                  <a:cubicBezTo>
                    <a:pt x="1" y="334"/>
                    <a:pt x="470" y="1186"/>
                    <a:pt x="470" y="1186"/>
                  </a:cubicBezTo>
                  <a:cubicBezTo>
                    <a:pt x="470" y="1186"/>
                    <a:pt x="803" y="2038"/>
                    <a:pt x="1358" y="2272"/>
                  </a:cubicBezTo>
                  <a:cubicBezTo>
                    <a:pt x="1562" y="2358"/>
                    <a:pt x="1750" y="2391"/>
                    <a:pt x="1910" y="2391"/>
                  </a:cubicBezTo>
                  <a:cubicBezTo>
                    <a:pt x="2186" y="2391"/>
                    <a:pt x="2376" y="2292"/>
                    <a:pt x="2408" y="2198"/>
                  </a:cubicBezTo>
                  <a:cubicBezTo>
                    <a:pt x="2519" y="1914"/>
                    <a:pt x="2210" y="828"/>
                    <a:pt x="2050" y="680"/>
                  </a:cubicBezTo>
                  <a:cubicBezTo>
                    <a:pt x="1902" y="544"/>
                    <a:pt x="1753" y="1"/>
                    <a:pt x="1753" y="1"/>
                  </a:cubicBez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 name="Google Shape;470;p30"/>
            <p:cNvSpPr/>
            <p:nvPr/>
          </p:nvSpPr>
          <p:spPr>
            <a:xfrm>
              <a:off x="4884562" y="2051442"/>
              <a:ext cx="148545" cy="169857"/>
            </a:xfrm>
            <a:custGeom>
              <a:avLst/>
              <a:gdLst/>
              <a:ahLst/>
              <a:cxnLst/>
              <a:rect l="l" t="t" r="r" b="b"/>
              <a:pathLst>
                <a:path w="2321" h="2654" extrusionOk="0">
                  <a:moveTo>
                    <a:pt x="1309" y="1"/>
                  </a:moveTo>
                  <a:cubicBezTo>
                    <a:pt x="1177" y="1"/>
                    <a:pt x="1046" y="25"/>
                    <a:pt x="926" y="73"/>
                  </a:cubicBezTo>
                  <a:cubicBezTo>
                    <a:pt x="667" y="185"/>
                    <a:pt x="444" y="333"/>
                    <a:pt x="259" y="542"/>
                  </a:cubicBezTo>
                  <a:cubicBezTo>
                    <a:pt x="185" y="604"/>
                    <a:pt x="136" y="678"/>
                    <a:pt x="86" y="765"/>
                  </a:cubicBezTo>
                  <a:cubicBezTo>
                    <a:pt x="12" y="913"/>
                    <a:pt x="0" y="1073"/>
                    <a:pt x="37" y="1221"/>
                  </a:cubicBezTo>
                  <a:cubicBezTo>
                    <a:pt x="62" y="1382"/>
                    <a:pt x="123" y="1530"/>
                    <a:pt x="198" y="1678"/>
                  </a:cubicBezTo>
                  <a:cubicBezTo>
                    <a:pt x="321" y="1937"/>
                    <a:pt x="457" y="2197"/>
                    <a:pt x="593" y="2456"/>
                  </a:cubicBezTo>
                  <a:cubicBezTo>
                    <a:pt x="630" y="2518"/>
                    <a:pt x="679" y="2579"/>
                    <a:pt x="741" y="2641"/>
                  </a:cubicBezTo>
                  <a:cubicBezTo>
                    <a:pt x="753" y="2653"/>
                    <a:pt x="765" y="2653"/>
                    <a:pt x="790" y="2653"/>
                  </a:cubicBezTo>
                  <a:cubicBezTo>
                    <a:pt x="815" y="2641"/>
                    <a:pt x="827" y="2616"/>
                    <a:pt x="827" y="2592"/>
                  </a:cubicBezTo>
                  <a:cubicBezTo>
                    <a:pt x="864" y="2493"/>
                    <a:pt x="926" y="2394"/>
                    <a:pt x="988" y="2320"/>
                  </a:cubicBezTo>
                  <a:cubicBezTo>
                    <a:pt x="1049" y="2197"/>
                    <a:pt x="1074" y="2061"/>
                    <a:pt x="1049" y="1937"/>
                  </a:cubicBezTo>
                  <a:cubicBezTo>
                    <a:pt x="1049" y="1839"/>
                    <a:pt x="1012" y="1752"/>
                    <a:pt x="938" y="1690"/>
                  </a:cubicBezTo>
                  <a:cubicBezTo>
                    <a:pt x="852" y="1641"/>
                    <a:pt x="765" y="1616"/>
                    <a:pt x="667" y="1592"/>
                  </a:cubicBezTo>
                  <a:cubicBezTo>
                    <a:pt x="568" y="1542"/>
                    <a:pt x="494" y="1481"/>
                    <a:pt x="432" y="1394"/>
                  </a:cubicBezTo>
                  <a:cubicBezTo>
                    <a:pt x="333" y="1308"/>
                    <a:pt x="272" y="1197"/>
                    <a:pt x="259" y="1061"/>
                  </a:cubicBezTo>
                  <a:cubicBezTo>
                    <a:pt x="259" y="925"/>
                    <a:pt x="358" y="802"/>
                    <a:pt x="494" y="765"/>
                  </a:cubicBezTo>
                  <a:lnTo>
                    <a:pt x="593" y="765"/>
                  </a:lnTo>
                  <a:cubicBezTo>
                    <a:pt x="630" y="777"/>
                    <a:pt x="716" y="1012"/>
                    <a:pt x="741" y="1036"/>
                  </a:cubicBezTo>
                  <a:cubicBezTo>
                    <a:pt x="834" y="1106"/>
                    <a:pt x="784" y="1210"/>
                    <a:pt x="926" y="1210"/>
                  </a:cubicBezTo>
                  <a:cubicBezTo>
                    <a:pt x="933" y="1210"/>
                    <a:pt x="942" y="1210"/>
                    <a:pt x="951" y="1209"/>
                  </a:cubicBezTo>
                  <a:cubicBezTo>
                    <a:pt x="963" y="1209"/>
                    <a:pt x="938" y="1135"/>
                    <a:pt x="951" y="1135"/>
                  </a:cubicBezTo>
                  <a:cubicBezTo>
                    <a:pt x="963" y="1135"/>
                    <a:pt x="975" y="1135"/>
                    <a:pt x="975" y="1123"/>
                  </a:cubicBezTo>
                  <a:cubicBezTo>
                    <a:pt x="1037" y="1061"/>
                    <a:pt x="1074" y="987"/>
                    <a:pt x="1099" y="913"/>
                  </a:cubicBezTo>
                  <a:cubicBezTo>
                    <a:pt x="1148" y="802"/>
                    <a:pt x="1234" y="728"/>
                    <a:pt x="1333" y="678"/>
                  </a:cubicBezTo>
                  <a:cubicBezTo>
                    <a:pt x="1358" y="665"/>
                    <a:pt x="1373" y="659"/>
                    <a:pt x="1382" y="659"/>
                  </a:cubicBezTo>
                  <a:cubicBezTo>
                    <a:pt x="1421" y="659"/>
                    <a:pt x="1338" y="769"/>
                    <a:pt x="1469" y="789"/>
                  </a:cubicBezTo>
                  <a:cubicBezTo>
                    <a:pt x="1560" y="802"/>
                    <a:pt x="1640" y="807"/>
                    <a:pt x="1711" y="807"/>
                  </a:cubicBezTo>
                  <a:cubicBezTo>
                    <a:pt x="2141" y="807"/>
                    <a:pt x="2229" y="611"/>
                    <a:pt x="2271" y="580"/>
                  </a:cubicBezTo>
                  <a:cubicBezTo>
                    <a:pt x="2321" y="555"/>
                    <a:pt x="2148" y="296"/>
                    <a:pt x="2024" y="259"/>
                  </a:cubicBezTo>
                  <a:cubicBezTo>
                    <a:pt x="1975" y="234"/>
                    <a:pt x="1913" y="209"/>
                    <a:pt x="1864" y="185"/>
                  </a:cubicBezTo>
                  <a:cubicBezTo>
                    <a:pt x="1815" y="147"/>
                    <a:pt x="1765" y="123"/>
                    <a:pt x="1716" y="86"/>
                  </a:cubicBezTo>
                  <a:cubicBezTo>
                    <a:pt x="1589" y="29"/>
                    <a:pt x="1449" y="1"/>
                    <a:pt x="1309" y="1"/>
                  </a:cubicBez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 name="Google Shape;471;p30"/>
            <p:cNvSpPr/>
            <p:nvPr/>
          </p:nvSpPr>
          <p:spPr>
            <a:xfrm>
              <a:off x="4863533" y="2294509"/>
              <a:ext cx="288313" cy="141369"/>
            </a:xfrm>
            <a:custGeom>
              <a:avLst/>
              <a:gdLst/>
              <a:ahLst/>
              <a:cxnLst/>
              <a:rect l="l" t="t" r="r" b="b"/>
              <a:pathLst>
                <a:path w="5741" h="2815" extrusionOk="0">
                  <a:moveTo>
                    <a:pt x="0" y="1"/>
                  </a:moveTo>
                  <a:lnTo>
                    <a:pt x="0" y="1"/>
                  </a:lnTo>
                  <a:cubicBezTo>
                    <a:pt x="0" y="1"/>
                    <a:pt x="149" y="2815"/>
                    <a:pt x="2988" y="2815"/>
                  </a:cubicBezTo>
                  <a:cubicBezTo>
                    <a:pt x="5740" y="2815"/>
                    <a:pt x="4975" y="482"/>
                    <a:pt x="4975" y="482"/>
                  </a:cubicBezTo>
                  <a:lnTo>
                    <a:pt x="0" y="1"/>
                  </a:ln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30"/>
            <p:cNvSpPr/>
            <p:nvPr/>
          </p:nvSpPr>
          <p:spPr>
            <a:xfrm>
              <a:off x="4568440" y="1909523"/>
              <a:ext cx="20540" cy="75682"/>
            </a:xfrm>
            <a:custGeom>
              <a:avLst/>
              <a:gdLst/>
              <a:ahLst/>
              <a:cxnLst/>
              <a:rect l="l" t="t" r="r" b="b"/>
              <a:pathLst>
                <a:path w="409" h="1507" extrusionOk="0">
                  <a:moveTo>
                    <a:pt x="1" y="1"/>
                  </a:moveTo>
                  <a:lnTo>
                    <a:pt x="353" y="1304"/>
                  </a:lnTo>
                  <a:lnTo>
                    <a:pt x="353" y="1304"/>
                  </a:lnTo>
                  <a:cubicBezTo>
                    <a:pt x="309" y="1088"/>
                    <a:pt x="257" y="683"/>
                    <a:pt x="272" y="1"/>
                  </a:cubicBezTo>
                  <a:close/>
                  <a:moveTo>
                    <a:pt x="353" y="1304"/>
                  </a:moveTo>
                  <a:cubicBezTo>
                    <a:pt x="382" y="1448"/>
                    <a:pt x="408" y="1507"/>
                    <a:pt x="408" y="1507"/>
                  </a:cubicBezTo>
                  <a:lnTo>
                    <a:pt x="353" y="1304"/>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30"/>
            <p:cNvSpPr/>
            <p:nvPr/>
          </p:nvSpPr>
          <p:spPr>
            <a:xfrm>
              <a:off x="5356743" y="2110403"/>
              <a:ext cx="312117" cy="258884"/>
            </a:xfrm>
            <a:custGeom>
              <a:avLst/>
              <a:gdLst/>
              <a:ahLst/>
              <a:cxnLst/>
              <a:rect l="l" t="t" r="r" b="b"/>
              <a:pathLst>
                <a:path w="6215" h="5155" extrusionOk="0">
                  <a:moveTo>
                    <a:pt x="5214" y="0"/>
                  </a:moveTo>
                  <a:cubicBezTo>
                    <a:pt x="5214" y="0"/>
                    <a:pt x="2647" y="2099"/>
                    <a:pt x="832" y="2445"/>
                  </a:cubicBezTo>
                  <a:cubicBezTo>
                    <a:pt x="0" y="2589"/>
                    <a:pt x="1510" y="5154"/>
                    <a:pt x="2399" y="5154"/>
                  </a:cubicBezTo>
                  <a:cubicBezTo>
                    <a:pt x="2499" y="5154"/>
                    <a:pt x="2591" y="5122"/>
                    <a:pt x="2672" y="5049"/>
                  </a:cubicBezTo>
                  <a:cubicBezTo>
                    <a:pt x="5202" y="2741"/>
                    <a:pt x="6214" y="655"/>
                    <a:pt x="6214" y="655"/>
                  </a:cubicBezTo>
                  <a:lnTo>
                    <a:pt x="5214" y="0"/>
                  </a:ln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30"/>
            <p:cNvSpPr/>
            <p:nvPr/>
          </p:nvSpPr>
          <p:spPr>
            <a:xfrm>
              <a:off x="5412789" y="2255438"/>
              <a:ext cx="91802" cy="113799"/>
            </a:xfrm>
            <a:custGeom>
              <a:avLst/>
              <a:gdLst/>
              <a:ahLst/>
              <a:cxnLst/>
              <a:rect l="l" t="t" r="r" b="b"/>
              <a:pathLst>
                <a:path w="1828" h="2266" extrusionOk="0">
                  <a:moveTo>
                    <a:pt x="0" y="1"/>
                  </a:moveTo>
                  <a:lnTo>
                    <a:pt x="1086" y="2223"/>
                  </a:lnTo>
                  <a:cubicBezTo>
                    <a:pt x="1143" y="2251"/>
                    <a:pt x="1206" y="2265"/>
                    <a:pt x="1269" y="2265"/>
                  </a:cubicBezTo>
                  <a:cubicBezTo>
                    <a:pt x="1370" y="2265"/>
                    <a:pt x="1472" y="2230"/>
                    <a:pt x="1556" y="2161"/>
                  </a:cubicBezTo>
                  <a:cubicBezTo>
                    <a:pt x="1654" y="2075"/>
                    <a:pt x="1741" y="1988"/>
                    <a:pt x="1827" y="1902"/>
                  </a:cubicBezTo>
                  <a:lnTo>
                    <a:pt x="0" y="1"/>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30"/>
            <p:cNvSpPr/>
            <p:nvPr/>
          </p:nvSpPr>
          <p:spPr>
            <a:xfrm>
              <a:off x="5626626" y="1990779"/>
              <a:ext cx="103604" cy="121532"/>
            </a:xfrm>
            <a:custGeom>
              <a:avLst/>
              <a:gdLst/>
              <a:ahLst/>
              <a:cxnLst/>
              <a:rect l="l" t="t" r="r" b="b"/>
              <a:pathLst>
                <a:path w="2063" h="2420" extrusionOk="0">
                  <a:moveTo>
                    <a:pt x="877" y="0"/>
                  </a:moveTo>
                  <a:cubicBezTo>
                    <a:pt x="877" y="0"/>
                    <a:pt x="112" y="728"/>
                    <a:pt x="38" y="1049"/>
                  </a:cubicBezTo>
                  <a:cubicBezTo>
                    <a:pt x="1" y="1358"/>
                    <a:pt x="63" y="1666"/>
                    <a:pt x="211" y="1938"/>
                  </a:cubicBezTo>
                  <a:cubicBezTo>
                    <a:pt x="260" y="1987"/>
                    <a:pt x="1272" y="2419"/>
                    <a:pt x="1272" y="2419"/>
                  </a:cubicBezTo>
                  <a:cubicBezTo>
                    <a:pt x="1791" y="2061"/>
                    <a:pt x="2062" y="1444"/>
                    <a:pt x="2001" y="827"/>
                  </a:cubicBezTo>
                  <a:cubicBezTo>
                    <a:pt x="1976" y="296"/>
                    <a:pt x="877" y="0"/>
                    <a:pt x="877" y="0"/>
                  </a:cubicBez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30"/>
            <p:cNvSpPr/>
            <p:nvPr/>
          </p:nvSpPr>
          <p:spPr>
            <a:xfrm>
              <a:off x="5595640" y="2084992"/>
              <a:ext cx="96121" cy="84370"/>
            </a:xfrm>
            <a:custGeom>
              <a:avLst/>
              <a:gdLst/>
              <a:ahLst/>
              <a:cxnLst/>
              <a:rect l="l" t="t" r="r" b="b"/>
              <a:pathLst>
                <a:path w="1914" h="1680" extrusionOk="0">
                  <a:moveTo>
                    <a:pt x="865" y="0"/>
                  </a:moveTo>
                  <a:cubicBezTo>
                    <a:pt x="717" y="260"/>
                    <a:pt x="507" y="482"/>
                    <a:pt x="260" y="667"/>
                  </a:cubicBezTo>
                  <a:cubicBezTo>
                    <a:pt x="1" y="852"/>
                    <a:pt x="1161" y="1679"/>
                    <a:pt x="1161" y="1679"/>
                  </a:cubicBezTo>
                  <a:lnTo>
                    <a:pt x="1914" y="494"/>
                  </a:lnTo>
                  <a:lnTo>
                    <a:pt x="865" y="0"/>
                  </a:ln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30"/>
            <p:cNvSpPr/>
            <p:nvPr/>
          </p:nvSpPr>
          <p:spPr>
            <a:xfrm>
              <a:off x="5584491" y="2084992"/>
              <a:ext cx="73221" cy="51476"/>
            </a:xfrm>
            <a:custGeom>
              <a:avLst/>
              <a:gdLst/>
              <a:ahLst/>
              <a:cxnLst/>
              <a:rect l="l" t="t" r="r" b="b"/>
              <a:pathLst>
                <a:path w="1458" h="1025" extrusionOk="0">
                  <a:moveTo>
                    <a:pt x="1087" y="0"/>
                  </a:moveTo>
                  <a:cubicBezTo>
                    <a:pt x="587" y="604"/>
                    <a:pt x="255" y="864"/>
                    <a:pt x="101" y="966"/>
                  </a:cubicBezTo>
                  <a:lnTo>
                    <a:pt x="101" y="966"/>
                  </a:lnTo>
                  <a:lnTo>
                    <a:pt x="1457" y="173"/>
                  </a:lnTo>
                  <a:lnTo>
                    <a:pt x="1087" y="0"/>
                  </a:lnTo>
                  <a:close/>
                  <a:moveTo>
                    <a:pt x="101" y="966"/>
                  </a:moveTo>
                  <a:lnTo>
                    <a:pt x="0" y="1025"/>
                  </a:lnTo>
                  <a:cubicBezTo>
                    <a:pt x="0" y="1025"/>
                    <a:pt x="34" y="1010"/>
                    <a:pt x="101" y="966"/>
                  </a:cubicBez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 name="Google Shape;478;p30"/>
            <p:cNvSpPr/>
            <p:nvPr/>
          </p:nvSpPr>
          <p:spPr>
            <a:xfrm>
              <a:off x="4492206" y="2180460"/>
              <a:ext cx="223831" cy="161859"/>
            </a:xfrm>
            <a:custGeom>
              <a:avLst/>
              <a:gdLst/>
              <a:ahLst/>
              <a:cxnLst/>
              <a:rect l="l" t="t" r="r" b="b"/>
              <a:pathLst>
                <a:path w="4457" h="3223" extrusionOk="0">
                  <a:moveTo>
                    <a:pt x="3420" y="0"/>
                  </a:moveTo>
                  <a:lnTo>
                    <a:pt x="0" y="2296"/>
                  </a:lnTo>
                  <a:lnTo>
                    <a:pt x="716" y="3222"/>
                  </a:lnTo>
                  <a:lnTo>
                    <a:pt x="4457" y="543"/>
                  </a:lnTo>
                  <a:lnTo>
                    <a:pt x="34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30"/>
            <p:cNvSpPr/>
            <p:nvPr/>
          </p:nvSpPr>
          <p:spPr>
            <a:xfrm>
              <a:off x="5133817" y="2233141"/>
              <a:ext cx="364547" cy="315482"/>
            </a:xfrm>
            <a:custGeom>
              <a:avLst/>
              <a:gdLst/>
              <a:ahLst/>
              <a:cxnLst/>
              <a:rect l="l" t="t" r="r" b="b"/>
              <a:pathLst>
                <a:path w="7259" h="6282" extrusionOk="0">
                  <a:moveTo>
                    <a:pt x="5271" y="1"/>
                  </a:moveTo>
                  <a:lnTo>
                    <a:pt x="0" y="1716"/>
                  </a:lnTo>
                  <a:cubicBezTo>
                    <a:pt x="23" y="3360"/>
                    <a:pt x="194" y="6282"/>
                    <a:pt x="1030" y="6282"/>
                  </a:cubicBezTo>
                  <a:cubicBezTo>
                    <a:pt x="1098" y="6282"/>
                    <a:pt x="1170" y="6263"/>
                    <a:pt x="1247" y="6222"/>
                  </a:cubicBezTo>
                  <a:cubicBezTo>
                    <a:pt x="4790" y="4284"/>
                    <a:pt x="5839" y="3444"/>
                    <a:pt x="5839" y="3444"/>
                  </a:cubicBezTo>
                  <a:lnTo>
                    <a:pt x="6098" y="3827"/>
                  </a:lnTo>
                  <a:lnTo>
                    <a:pt x="7259" y="3111"/>
                  </a:lnTo>
                  <a:lnTo>
                    <a:pt x="52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30"/>
            <p:cNvSpPr/>
            <p:nvPr/>
          </p:nvSpPr>
          <p:spPr>
            <a:xfrm>
              <a:off x="5035888" y="2311885"/>
              <a:ext cx="110986" cy="127107"/>
            </a:xfrm>
            <a:custGeom>
              <a:avLst/>
              <a:gdLst/>
              <a:ahLst/>
              <a:cxnLst/>
              <a:rect l="l" t="t" r="r" b="b"/>
              <a:pathLst>
                <a:path w="2210" h="2531" extrusionOk="0">
                  <a:moveTo>
                    <a:pt x="284" y="0"/>
                  </a:moveTo>
                  <a:lnTo>
                    <a:pt x="284" y="0"/>
                  </a:lnTo>
                  <a:cubicBezTo>
                    <a:pt x="284" y="0"/>
                    <a:pt x="1975" y="2271"/>
                    <a:pt x="0" y="2531"/>
                  </a:cubicBezTo>
                  <a:cubicBezTo>
                    <a:pt x="2210" y="2271"/>
                    <a:pt x="1543" y="111"/>
                    <a:pt x="1543" y="111"/>
                  </a:cubicBezTo>
                  <a:lnTo>
                    <a:pt x="284" y="0"/>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30"/>
            <p:cNvSpPr/>
            <p:nvPr/>
          </p:nvSpPr>
          <p:spPr>
            <a:xfrm>
              <a:off x="4722214" y="2853056"/>
              <a:ext cx="420341" cy="6227"/>
            </a:xfrm>
            <a:custGeom>
              <a:avLst/>
              <a:gdLst/>
              <a:ahLst/>
              <a:cxnLst/>
              <a:rect l="l" t="t" r="r" b="b"/>
              <a:pathLst>
                <a:path w="8370" h="124" extrusionOk="0">
                  <a:moveTo>
                    <a:pt x="0" y="0"/>
                  </a:moveTo>
                  <a:lnTo>
                    <a:pt x="0" y="124"/>
                  </a:lnTo>
                  <a:lnTo>
                    <a:pt x="8369" y="124"/>
                  </a:lnTo>
                  <a:lnTo>
                    <a:pt x="8369" y="0"/>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30"/>
            <p:cNvSpPr/>
            <p:nvPr/>
          </p:nvSpPr>
          <p:spPr>
            <a:xfrm>
              <a:off x="4787901" y="2388722"/>
              <a:ext cx="36610" cy="162462"/>
            </a:xfrm>
            <a:custGeom>
              <a:avLst/>
              <a:gdLst/>
              <a:ahLst/>
              <a:cxnLst/>
              <a:rect l="l" t="t" r="r" b="b"/>
              <a:pathLst>
                <a:path w="729" h="3235" extrusionOk="0">
                  <a:moveTo>
                    <a:pt x="161" y="1"/>
                  </a:moveTo>
                  <a:lnTo>
                    <a:pt x="50" y="38"/>
                  </a:lnTo>
                  <a:cubicBezTo>
                    <a:pt x="50" y="50"/>
                    <a:pt x="605" y="1976"/>
                    <a:pt x="0" y="3173"/>
                  </a:cubicBezTo>
                  <a:lnTo>
                    <a:pt x="99" y="3235"/>
                  </a:lnTo>
                  <a:cubicBezTo>
                    <a:pt x="729" y="1988"/>
                    <a:pt x="186" y="87"/>
                    <a:pt x="161" y="1"/>
                  </a:cubicBez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30"/>
            <p:cNvSpPr/>
            <p:nvPr/>
          </p:nvSpPr>
          <p:spPr>
            <a:xfrm>
              <a:off x="4981299" y="3039021"/>
              <a:ext cx="49668" cy="368916"/>
            </a:xfrm>
            <a:custGeom>
              <a:avLst/>
              <a:gdLst/>
              <a:ahLst/>
              <a:cxnLst/>
              <a:rect l="l" t="t" r="r" b="b"/>
              <a:pathLst>
                <a:path w="989" h="7346" extrusionOk="0">
                  <a:moveTo>
                    <a:pt x="1" y="1"/>
                  </a:moveTo>
                  <a:lnTo>
                    <a:pt x="1" y="4407"/>
                  </a:lnTo>
                  <a:lnTo>
                    <a:pt x="988" y="7345"/>
                  </a:lnTo>
                  <a:lnTo>
                    <a:pt x="1" y="1"/>
                  </a:lnTo>
                  <a:close/>
                </a:path>
              </a:pathLst>
            </a:custGeom>
            <a:solidFill>
              <a:srgbClr val="24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30"/>
            <p:cNvSpPr/>
            <p:nvPr/>
          </p:nvSpPr>
          <p:spPr>
            <a:xfrm>
              <a:off x="4572809" y="4237622"/>
              <a:ext cx="362086" cy="48713"/>
            </a:xfrm>
            <a:custGeom>
              <a:avLst/>
              <a:gdLst/>
              <a:ahLst/>
              <a:cxnLst/>
              <a:rect l="l" t="t" r="r" b="b"/>
              <a:pathLst>
                <a:path w="7210" h="970" extrusionOk="0">
                  <a:moveTo>
                    <a:pt x="2096" y="1"/>
                  </a:moveTo>
                  <a:cubicBezTo>
                    <a:pt x="972" y="1"/>
                    <a:pt x="352" y="13"/>
                    <a:pt x="0" y="31"/>
                  </a:cubicBezTo>
                  <a:cubicBezTo>
                    <a:pt x="0" y="340"/>
                    <a:pt x="0" y="636"/>
                    <a:pt x="0" y="945"/>
                  </a:cubicBezTo>
                  <a:cubicBezTo>
                    <a:pt x="286" y="928"/>
                    <a:pt x="931" y="921"/>
                    <a:pt x="1757" y="921"/>
                  </a:cubicBezTo>
                  <a:cubicBezTo>
                    <a:pt x="3323" y="921"/>
                    <a:pt x="5540" y="945"/>
                    <a:pt x="7197" y="970"/>
                  </a:cubicBezTo>
                  <a:cubicBezTo>
                    <a:pt x="7197" y="698"/>
                    <a:pt x="7197" y="389"/>
                    <a:pt x="7209" y="44"/>
                  </a:cubicBezTo>
                  <a:cubicBezTo>
                    <a:pt x="4845" y="13"/>
                    <a:pt x="3219" y="1"/>
                    <a:pt x="2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30"/>
            <p:cNvSpPr/>
            <p:nvPr/>
          </p:nvSpPr>
          <p:spPr>
            <a:xfrm>
              <a:off x="4947199" y="4027150"/>
              <a:ext cx="361484" cy="72618"/>
            </a:xfrm>
            <a:custGeom>
              <a:avLst/>
              <a:gdLst/>
              <a:ahLst/>
              <a:cxnLst/>
              <a:rect l="l" t="t" r="r" b="b"/>
              <a:pathLst>
                <a:path w="7198" h="1446" extrusionOk="0">
                  <a:moveTo>
                    <a:pt x="112" y="1"/>
                  </a:moveTo>
                  <a:cubicBezTo>
                    <a:pt x="75" y="309"/>
                    <a:pt x="38" y="618"/>
                    <a:pt x="1" y="914"/>
                  </a:cubicBezTo>
                  <a:lnTo>
                    <a:pt x="7099" y="1445"/>
                  </a:lnTo>
                  <a:lnTo>
                    <a:pt x="7197" y="532"/>
                  </a:lnTo>
                  <a:lnTo>
                    <a:pt x="11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30"/>
            <p:cNvSpPr/>
            <p:nvPr/>
          </p:nvSpPr>
          <p:spPr>
            <a:xfrm>
              <a:off x="5583888" y="2022819"/>
              <a:ext cx="57050" cy="44846"/>
            </a:xfrm>
            <a:custGeom>
              <a:avLst/>
              <a:gdLst/>
              <a:ahLst/>
              <a:cxnLst/>
              <a:rect l="l" t="t" r="r" b="b"/>
              <a:pathLst>
                <a:path w="1136" h="893" extrusionOk="0">
                  <a:moveTo>
                    <a:pt x="986" y="1"/>
                  </a:moveTo>
                  <a:cubicBezTo>
                    <a:pt x="756" y="1"/>
                    <a:pt x="532" y="23"/>
                    <a:pt x="309" y="53"/>
                  </a:cubicBezTo>
                  <a:cubicBezTo>
                    <a:pt x="0" y="115"/>
                    <a:pt x="914" y="893"/>
                    <a:pt x="914" y="893"/>
                  </a:cubicBezTo>
                  <a:lnTo>
                    <a:pt x="1136" y="4"/>
                  </a:lnTo>
                  <a:cubicBezTo>
                    <a:pt x="1085" y="2"/>
                    <a:pt x="1036" y="1"/>
                    <a:pt x="986" y="1"/>
                  </a:cubicBez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30"/>
            <p:cNvSpPr/>
            <p:nvPr/>
          </p:nvSpPr>
          <p:spPr>
            <a:xfrm>
              <a:off x="4622376" y="1826409"/>
              <a:ext cx="39724" cy="39774"/>
            </a:xfrm>
            <a:custGeom>
              <a:avLst/>
              <a:gdLst/>
              <a:ahLst/>
              <a:cxnLst/>
              <a:rect l="l" t="t" r="r" b="b"/>
              <a:pathLst>
                <a:path w="791" h="792" extrusionOk="0">
                  <a:moveTo>
                    <a:pt x="629" y="1"/>
                  </a:moveTo>
                  <a:cubicBezTo>
                    <a:pt x="453" y="1"/>
                    <a:pt x="1" y="64"/>
                    <a:pt x="1" y="64"/>
                  </a:cubicBezTo>
                  <a:lnTo>
                    <a:pt x="1" y="792"/>
                  </a:lnTo>
                  <a:cubicBezTo>
                    <a:pt x="1" y="792"/>
                    <a:pt x="791" y="14"/>
                    <a:pt x="667" y="2"/>
                  </a:cubicBezTo>
                  <a:cubicBezTo>
                    <a:pt x="657" y="1"/>
                    <a:pt x="644" y="1"/>
                    <a:pt x="629" y="1"/>
                  </a:cubicBez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30"/>
            <p:cNvSpPr/>
            <p:nvPr/>
          </p:nvSpPr>
          <p:spPr>
            <a:xfrm>
              <a:off x="4651504" y="2858631"/>
              <a:ext cx="159398" cy="1403549"/>
            </a:xfrm>
            <a:custGeom>
              <a:avLst/>
              <a:gdLst/>
              <a:ahLst/>
              <a:cxnLst/>
              <a:rect l="l" t="t" r="r" b="b"/>
              <a:pathLst>
                <a:path w="3174" h="27948" extrusionOk="0">
                  <a:moveTo>
                    <a:pt x="3062" y="1"/>
                  </a:moveTo>
                  <a:cubicBezTo>
                    <a:pt x="3025" y="161"/>
                    <a:pt x="1" y="16146"/>
                    <a:pt x="50" y="20714"/>
                  </a:cubicBezTo>
                  <a:cubicBezTo>
                    <a:pt x="100" y="25269"/>
                    <a:pt x="50" y="27923"/>
                    <a:pt x="50" y="27947"/>
                  </a:cubicBezTo>
                  <a:lnTo>
                    <a:pt x="174" y="27947"/>
                  </a:lnTo>
                  <a:cubicBezTo>
                    <a:pt x="174" y="27923"/>
                    <a:pt x="211" y="25256"/>
                    <a:pt x="161" y="20701"/>
                  </a:cubicBezTo>
                  <a:cubicBezTo>
                    <a:pt x="124" y="16146"/>
                    <a:pt x="3136" y="173"/>
                    <a:pt x="3173" y="25"/>
                  </a:cubicBezTo>
                  <a:lnTo>
                    <a:pt x="3062" y="1"/>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9" name="Google Shape;489;p30"/>
          <p:cNvGrpSpPr/>
          <p:nvPr/>
        </p:nvGrpSpPr>
        <p:grpSpPr>
          <a:xfrm>
            <a:off x="7182664" y="1630427"/>
            <a:ext cx="1506728" cy="2958175"/>
            <a:chOff x="5899421" y="1813653"/>
            <a:chExt cx="1415300" cy="2778673"/>
          </a:xfrm>
        </p:grpSpPr>
        <p:sp>
          <p:nvSpPr>
            <p:cNvPr id="490" name="Google Shape;490;p30"/>
            <p:cNvSpPr/>
            <p:nvPr/>
          </p:nvSpPr>
          <p:spPr>
            <a:xfrm>
              <a:off x="6872684" y="4147426"/>
              <a:ext cx="193447" cy="269129"/>
            </a:xfrm>
            <a:custGeom>
              <a:avLst/>
              <a:gdLst/>
              <a:ahLst/>
              <a:cxnLst/>
              <a:rect l="l" t="t" r="r" b="b"/>
              <a:pathLst>
                <a:path w="3852" h="5359" extrusionOk="0">
                  <a:moveTo>
                    <a:pt x="3852" y="1"/>
                  </a:moveTo>
                  <a:lnTo>
                    <a:pt x="0" y="124"/>
                  </a:lnTo>
                  <a:lnTo>
                    <a:pt x="679" y="4630"/>
                  </a:lnTo>
                  <a:cubicBezTo>
                    <a:pt x="679" y="4630"/>
                    <a:pt x="1868" y="5359"/>
                    <a:pt x="2641" y="5359"/>
                  </a:cubicBezTo>
                  <a:cubicBezTo>
                    <a:pt x="3083" y="5359"/>
                    <a:pt x="3389" y="5120"/>
                    <a:pt x="3259" y="4370"/>
                  </a:cubicBezTo>
                  <a:cubicBezTo>
                    <a:pt x="3210" y="4111"/>
                    <a:pt x="3851" y="1"/>
                    <a:pt x="3852" y="1"/>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 name="Google Shape;491;p30"/>
            <p:cNvSpPr/>
            <p:nvPr/>
          </p:nvSpPr>
          <p:spPr>
            <a:xfrm>
              <a:off x="6872684" y="4153654"/>
              <a:ext cx="194100" cy="41582"/>
            </a:xfrm>
            <a:custGeom>
              <a:avLst/>
              <a:gdLst/>
              <a:ahLst/>
              <a:cxnLst/>
              <a:rect l="l" t="t" r="r" b="b"/>
              <a:pathLst>
                <a:path w="3865" h="828" extrusionOk="0">
                  <a:moveTo>
                    <a:pt x="0" y="0"/>
                  </a:moveTo>
                  <a:lnTo>
                    <a:pt x="3716" y="827"/>
                  </a:lnTo>
                  <a:cubicBezTo>
                    <a:pt x="3737" y="664"/>
                    <a:pt x="3865" y="11"/>
                    <a:pt x="3861" y="11"/>
                  </a:cubicBezTo>
                  <a:lnTo>
                    <a:pt x="3861" y="11"/>
                  </a:lnTo>
                  <a:cubicBezTo>
                    <a:pt x="3860" y="11"/>
                    <a:pt x="3857" y="23"/>
                    <a:pt x="3852" y="49"/>
                  </a:cubicBez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 name="Google Shape;492;p30"/>
            <p:cNvSpPr/>
            <p:nvPr/>
          </p:nvSpPr>
          <p:spPr>
            <a:xfrm>
              <a:off x="6595570" y="4379895"/>
              <a:ext cx="454441" cy="212431"/>
            </a:xfrm>
            <a:custGeom>
              <a:avLst/>
              <a:gdLst/>
              <a:ahLst/>
              <a:cxnLst/>
              <a:rect l="l" t="t" r="r" b="b"/>
              <a:pathLst>
                <a:path w="9049" h="4230" extrusionOk="0">
                  <a:moveTo>
                    <a:pt x="8802" y="99"/>
                  </a:moveTo>
                  <a:lnTo>
                    <a:pt x="8804" y="140"/>
                  </a:lnTo>
                  <a:lnTo>
                    <a:pt x="8804" y="140"/>
                  </a:lnTo>
                  <a:cubicBezTo>
                    <a:pt x="8805" y="115"/>
                    <a:pt x="8802" y="99"/>
                    <a:pt x="8802" y="99"/>
                  </a:cubicBezTo>
                  <a:close/>
                  <a:moveTo>
                    <a:pt x="6197" y="1"/>
                  </a:moveTo>
                  <a:cubicBezTo>
                    <a:pt x="6197" y="1"/>
                    <a:pt x="6123" y="704"/>
                    <a:pt x="4802" y="1309"/>
                  </a:cubicBezTo>
                  <a:cubicBezTo>
                    <a:pt x="2247" y="2469"/>
                    <a:pt x="0" y="3593"/>
                    <a:pt x="1013" y="4037"/>
                  </a:cubicBezTo>
                  <a:cubicBezTo>
                    <a:pt x="1334" y="4181"/>
                    <a:pt x="2225" y="4230"/>
                    <a:pt x="3307" y="4230"/>
                  </a:cubicBezTo>
                  <a:cubicBezTo>
                    <a:pt x="5008" y="4230"/>
                    <a:pt x="7183" y="4110"/>
                    <a:pt x="8382" y="4049"/>
                  </a:cubicBezTo>
                  <a:cubicBezTo>
                    <a:pt x="8777" y="4012"/>
                    <a:pt x="9049" y="3642"/>
                    <a:pt x="8974" y="3259"/>
                  </a:cubicBezTo>
                  <a:lnTo>
                    <a:pt x="8804" y="140"/>
                  </a:lnTo>
                  <a:lnTo>
                    <a:pt x="8804" y="140"/>
                  </a:lnTo>
                  <a:cubicBezTo>
                    <a:pt x="8799" y="237"/>
                    <a:pt x="8720" y="470"/>
                    <a:pt x="8082" y="470"/>
                  </a:cubicBezTo>
                  <a:cubicBezTo>
                    <a:pt x="7779" y="470"/>
                    <a:pt x="7349" y="417"/>
                    <a:pt x="6740" y="272"/>
                  </a:cubicBezTo>
                  <a:lnTo>
                    <a:pt x="61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30"/>
            <p:cNvSpPr/>
            <p:nvPr/>
          </p:nvSpPr>
          <p:spPr>
            <a:xfrm>
              <a:off x="5899421" y="4379895"/>
              <a:ext cx="454441" cy="212431"/>
            </a:xfrm>
            <a:custGeom>
              <a:avLst/>
              <a:gdLst/>
              <a:ahLst/>
              <a:cxnLst/>
              <a:rect l="l" t="t" r="r" b="b"/>
              <a:pathLst>
                <a:path w="9049" h="4230" extrusionOk="0">
                  <a:moveTo>
                    <a:pt x="8801" y="99"/>
                  </a:moveTo>
                  <a:lnTo>
                    <a:pt x="8804" y="140"/>
                  </a:lnTo>
                  <a:lnTo>
                    <a:pt x="8804" y="140"/>
                  </a:lnTo>
                  <a:cubicBezTo>
                    <a:pt x="8805" y="115"/>
                    <a:pt x="8801" y="99"/>
                    <a:pt x="8801" y="99"/>
                  </a:cubicBezTo>
                  <a:close/>
                  <a:moveTo>
                    <a:pt x="6197" y="1"/>
                  </a:moveTo>
                  <a:cubicBezTo>
                    <a:pt x="6197" y="1"/>
                    <a:pt x="6123" y="704"/>
                    <a:pt x="4802" y="1309"/>
                  </a:cubicBezTo>
                  <a:cubicBezTo>
                    <a:pt x="2247" y="2469"/>
                    <a:pt x="0" y="3593"/>
                    <a:pt x="1012" y="4037"/>
                  </a:cubicBezTo>
                  <a:cubicBezTo>
                    <a:pt x="1334" y="4181"/>
                    <a:pt x="2224" y="4230"/>
                    <a:pt x="3307" y="4230"/>
                  </a:cubicBezTo>
                  <a:cubicBezTo>
                    <a:pt x="5007" y="4230"/>
                    <a:pt x="7183" y="4110"/>
                    <a:pt x="8382" y="4049"/>
                  </a:cubicBezTo>
                  <a:cubicBezTo>
                    <a:pt x="8777" y="4012"/>
                    <a:pt x="9048" y="3642"/>
                    <a:pt x="8974" y="3259"/>
                  </a:cubicBezTo>
                  <a:lnTo>
                    <a:pt x="8804" y="140"/>
                  </a:lnTo>
                  <a:lnTo>
                    <a:pt x="8804" y="140"/>
                  </a:lnTo>
                  <a:cubicBezTo>
                    <a:pt x="8798" y="237"/>
                    <a:pt x="8720" y="470"/>
                    <a:pt x="8082" y="470"/>
                  </a:cubicBezTo>
                  <a:cubicBezTo>
                    <a:pt x="7778" y="470"/>
                    <a:pt x="7349" y="417"/>
                    <a:pt x="6740" y="272"/>
                  </a:cubicBezTo>
                  <a:lnTo>
                    <a:pt x="61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30"/>
            <p:cNvSpPr/>
            <p:nvPr/>
          </p:nvSpPr>
          <p:spPr>
            <a:xfrm>
              <a:off x="6210584" y="4195186"/>
              <a:ext cx="199675" cy="223479"/>
            </a:xfrm>
            <a:custGeom>
              <a:avLst/>
              <a:gdLst/>
              <a:ahLst/>
              <a:cxnLst/>
              <a:rect l="l" t="t" r="r" b="b"/>
              <a:pathLst>
                <a:path w="3976" h="4450" extrusionOk="0">
                  <a:moveTo>
                    <a:pt x="3976" y="0"/>
                  </a:moveTo>
                  <a:lnTo>
                    <a:pt x="569" y="86"/>
                  </a:lnTo>
                  <a:lnTo>
                    <a:pt x="1" y="3666"/>
                  </a:lnTo>
                  <a:cubicBezTo>
                    <a:pt x="1" y="4264"/>
                    <a:pt x="371" y="4449"/>
                    <a:pt x="828" y="4449"/>
                  </a:cubicBezTo>
                  <a:cubicBezTo>
                    <a:pt x="1571" y="4449"/>
                    <a:pt x="2544" y="3962"/>
                    <a:pt x="2544" y="3962"/>
                  </a:cubicBezTo>
                  <a:lnTo>
                    <a:pt x="3976" y="0"/>
                  </a:ln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30"/>
            <p:cNvSpPr/>
            <p:nvPr/>
          </p:nvSpPr>
          <p:spPr>
            <a:xfrm>
              <a:off x="6192605" y="2779584"/>
              <a:ext cx="793627" cy="1419971"/>
            </a:xfrm>
            <a:custGeom>
              <a:avLst/>
              <a:gdLst/>
              <a:ahLst/>
              <a:cxnLst/>
              <a:rect l="l" t="t" r="r" b="b"/>
              <a:pathLst>
                <a:path w="15803" h="28275" extrusionOk="0">
                  <a:moveTo>
                    <a:pt x="12119" y="0"/>
                  </a:moveTo>
                  <a:cubicBezTo>
                    <a:pt x="9757" y="0"/>
                    <a:pt x="7099" y="439"/>
                    <a:pt x="7099" y="439"/>
                  </a:cubicBezTo>
                  <a:cubicBezTo>
                    <a:pt x="3149" y="10499"/>
                    <a:pt x="1" y="28274"/>
                    <a:pt x="1" y="28274"/>
                  </a:cubicBezTo>
                  <a:lnTo>
                    <a:pt x="6889" y="28274"/>
                  </a:lnTo>
                  <a:lnTo>
                    <a:pt x="15702" y="1377"/>
                  </a:lnTo>
                  <a:cubicBezTo>
                    <a:pt x="15803" y="297"/>
                    <a:pt x="14061" y="0"/>
                    <a:pt x="121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30"/>
            <p:cNvSpPr/>
            <p:nvPr/>
          </p:nvSpPr>
          <p:spPr>
            <a:xfrm>
              <a:off x="6549067" y="2800978"/>
              <a:ext cx="673902" cy="1355187"/>
            </a:xfrm>
            <a:custGeom>
              <a:avLst/>
              <a:gdLst/>
              <a:ahLst/>
              <a:cxnLst/>
              <a:rect l="l" t="t" r="r" b="b"/>
              <a:pathLst>
                <a:path w="13419" h="26985" extrusionOk="0">
                  <a:moveTo>
                    <a:pt x="8481" y="1"/>
                  </a:moveTo>
                  <a:lnTo>
                    <a:pt x="1" y="13"/>
                  </a:lnTo>
                  <a:cubicBezTo>
                    <a:pt x="1" y="13"/>
                    <a:pt x="729" y="4235"/>
                    <a:pt x="4407" y="8691"/>
                  </a:cubicBezTo>
                  <a:cubicBezTo>
                    <a:pt x="4753" y="9098"/>
                    <a:pt x="4543" y="24664"/>
                    <a:pt x="4370" y="26923"/>
                  </a:cubicBezTo>
                  <a:lnTo>
                    <a:pt x="11592" y="26984"/>
                  </a:lnTo>
                  <a:cubicBezTo>
                    <a:pt x="11592" y="12283"/>
                    <a:pt x="13419" y="5506"/>
                    <a:pt x="9246" y="889"/>
                  </a:cubicBezTo>
                  <a:lnTo>
                    <a:pt x="8481" y="1"/>
                  </a:lnTo>
                  <a:close/>
                </a:path>
              </a:pathLst>
            </a:custGeom>
            <a:solidFill>
              <a:srgbClr val="FDD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30"/>
            <p:cNvSpPr/>
            <p:nvPr/>
          </p:nvSpPr>
          <p:spPr>
            <a:xfrm>
              <a:off x="6549067" y="2800978"/>
              <a:ext cx="673902" cy="1355187"/>
            </a:xfrm>
            <a:custGeom>
              <a:avLst/>
              <a:gdLst/>
              <a:ahLst/>
              <a:cxnLst/>
              <a:rect l="l" t="t" r="r" b="b"/>
              <a:pathLst>
                <a:path w="13419" h="26985" extrusionOk="0">
                  <a:moveTo>
                    <a:pt x="8481" y="1"/>
                  </a:moveTo>
                  <a:lnTo>
                    <a:pt x="1" y="13"/>
                  </a:lnTo>
                  <a:cubicBezTo>
                    <a:pt x="1" y="13"/>
                    <a:pt x="729" y="4235"/>
                    <a:pt x="4407" y="8691"/>
                  </a:cubicBezTo>
                  <a:cubicBezTo>
                    <a:pt x="4753" y="9098"/>
                    <a:pt x="4543" y="24664"/>
                    <a:pt x="4370" y="26923"/>
                  </a:cubicBezTo>
                  <a:lnTo>
                    <a:pt x="11592" y="26984"/>
                  </a:lnTo>
                  <a:cubicBezTo>
                    <a:pt x="11592" y="12283"/>
                    <a:pt x="13419" y="5506"/>
                    <a:pt x="9246" y="889"/>
                  </a:cubicBezTo>
                  <a:lnTo>
                    <a:pt x="84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30"/>
            <p:cNvSpPr/>
            <p:nvPr/>
          </p:nvSpPr>
          <p:spPr>
            <a:xfrm>
              <a:off x="6504421" y="2293656"/>
              <a:ext cx="470561" cy="507975"/>
            </a:xfrm>
            <a:custGeom>
              <a:avLst/>
              <a:gdLst/>
              <a:ahLst/>
              <a:cxnLst/>
              <a:rect l="l" t="t" r="r" b="b"/>
              <a:pathLst>
                <a:path w="9370" h="10115" extrusionOk="0">
                  <a:moveTo>
                    <a:pt x="6001" y="1"/>
                  </a:moveTo>
                  <a:cubicBezTo>
                    <a:pt x="4536" y="1"/>
                    <a:pt x="2673" y="199"/>
                    <a:pt x="1297" y="301"/>
                  </a:cubicBezTo>
                  <a:cubicBezTo>
                    <a:pt x="618" y="351"/>
                    <a:pt x="211" y="956"/>
                    <a:pt x="186" y="1598"/>
                  </a:cubicBezTo>
                  <a:cubicBezTo>
                    <a:pt x="1" y="9140"/>
                    <a:pt x="890" y="10115"/>
                    <a:pt x="890" y="10115"/>
                  </a:cubicBezTo>
                  <a:lnTo>
                    <a:pt x="9370" y="10103"/>
                  </a:lnTo>
                  <a:cubicBezTo>
                    <a:pt x="9321" y="9004"/>
                    <a:pt x="9049" y="7942"/>
                    <a:pt x="8580" y="6943"/>
                  </a:cubicBezTo>
                  <a:cubicBezTo>
                    <a:pt x="7420" y="4597"/>
                    <a:pt x="8975" y="1017"/>
                    <a:pt x="8173" y="376"/>
                  </a:cubicBezTo>
                  <a:cubicBezTo>
                    <a:pt x="7826" y="94"/>
                    <a:pt x="7007" y="1"/>
                    <a:pt x="6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30"/>
            <p:cNvSpPr/>
            <p:nvPr/>
          </p:nvSpPr>
          <p:spPr>
            <a:xfrm>
              <a:off x="6525513" y="1813653"/>
              <a:ext cx="510829" cy="510829"/>
            </a:xfrm>
            <a:custGeom>
              <a:avLst/>
              <a:gdLst/>
              <a:ahLst/>
              <a:cxnLst/>
              <a:rect l="l" t="t" r="r" b="b"/>
              <a:pathLst>
                <a:path w="7395" h="7395" extrusionOk="0">
                  <a:moveTo>
                    <a:pt x="3691" y="1"/>
                  </a:moveTo>
                  <a:cubicBezTo>
                    <a:pt x="1655" y="1"/>
                    <a:pt x="1" y="1655"/>
                    <a:pt x="1" y="3692"/>
                  </a:cubicBezTo>
                  <a:cubicBezTo>
                    <a:pt x="1" y="5741"/>
                    <a:pt x="1655" y="7395"/>
                    <a:pt x="3691" y="7395"/>
                  </a:cubicBezTo>
                  <a:cubicBezTo>
                    <a:pt x="5741" y="7395"/>
                    <a:pt x="7395" y="5741"/>
                    <a:pt x="7395" y="3692"/>
                  </a:cubicBezTo>
                  <a:cubicBezTo>
                    <a:pt x="7395" y="1655"/>
                    <a:pt x="5741" y="1"/>
                    <a:pt x="3691" y="1"/>
                  </a:cubicBez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30"/>
            <p:cNvSpPr/>
            <p:nvPr/>
          </p:nvSpPr>
          <p:spPr>
            <a:xfrm>
              <a:off x="6652620" y="2108545"/>
              <a:ext cx="132681" cy="246781"/>
            </a:xfrm>
            <a:custGeom>
              <a:avLst/>
              <a:gdLst/>
              <a:ahLst/>
              <a:cxnLst/>
              <a:rect l="l" t="t" r="r" b="b"/>
              <a:pathLst>
                <a:path w="2642" h="4914" extrusionOk="0">
                  <a:moveTo>
                    <a:pt x="1185" y="0"/>
                  </a:moveTo>
                  <a:cubicBezTo>
                    <a:pt x="1185" y="0"/>
                    <a:pt x="272" y="2346"/>
                    <a:pt x="12" y="3617"/>
                  </a:cubicBezTo>
                  <a:cubicBezTo>
                    <a:pt x="12" y="3617"/>
                    <a:pt x="0" y="4913"/>
                    <a:pt x="414" y="4913"/>
                  </a:cubicBezTo>
                  <a:cubicBezTo>
                    <a:pt x="416" y="4913"/>
                    <a:pt x="418" y="4913"/>
                    <a:pt x="420" y="4913"/>
                  </a:cubicBezTo>
                  <a:cubicBezTo>
                    <a:pt x="491" y="4913"/>
                    <a:pt x="1490" y="4261"/>
                    <a:pt x="1594" y="4134"/>
                  </a:cubicBezTo>
                  <a:lnTo>
                    <a:pt x="1594" y="4134"/>
                  </a:lnTo>
                  <a:cubicBezTo>
                    <a:pt x="1868" y="4046"/>
                    <a:pt x="2358" y="3876"/>
                    <a:pt x="2358" y="3876"/>
                  </a:cubicBezTo>
                  <a:cubicBezTo>
                    <a:pt x="1926" y="3037"/>
                    <a:pt x="2271" y="1136"/>
                    <a:pt x="2271" y="1136"/>
                  </a:cubicBezTo>
                  <a:cubicBezTo>
                    <a:pt x="2271" y="1087"/>
                    <a:pt x="2259" y="1037"/>
                    <a:pt x="2247" y="1000"/>
                  </a:cubicBezTo>
                  <a:lnTo>
                    <a:pt x="2333" y="901"/>
                  </a:lnTo>
                  <a:cubicBezTo>
                    <a:pt x="2642" y="692"/>
                    <a:pt x="2592" y="457"/>
                    <a:pt x="2457" y="383"/>
                  </a:cubicBezTo>
                  <a:cubicBezTo>
                    <a:pt x="2442" y="374"/>
                    <a:pt x="2425" y="370"/>
                    <a:pt x="2408" y="370"/>
                  </a:cubicBezTo>
                  <a:cubicBezTo>
                    <a:pt x="2283" y="370"/>
                    <a:pt x="2111" y="581"/>
                    <a:pt x="2111" y="581"/>
                  </a:cubicBezTo>
                  <a:cubicBezTo>
                    <a:pt x="2024" y="704"/>
                    <a:pt x="2086" y="618"/>
                    <a:pt x="2062" y="704"/>
                  </a:cubicBezTo>
                  <a:cubicBezTo>
                    <a:pt x="1802" y="432"/>
                    <a:pt x="1506" y="198"/>
                    <a:pt x="1185" y="0"/>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30"/>
            <p:cNvSpPr/>
            <p:nvPr/>
          </p:nvSpPr>
          <p:spPr>
            <a:xfrm>
              <a:off x="6668741" y="2204013"/>
              <a:ext cx="63880" cy="32141"/>
            </a:xfrm>
            <a:custGeom>
              <a:avLst/>
              <a:gdLst/>
              <a:ahLst/>
              <a:cxnLst/>
              <a:rect l="l" t="t" r="r" b="b"/>
              <a:pathLst>
                <a:path w="1272" h="640" extrusionOk="0">
                  <a:moveTo>
                    <a:pt x="1271" y="0"/>
                  </a:moveTo>
                  <a:cubicBezTo>
                    <a:pt x="1112" y="182"/>
                    <a:pt x="928" y="241"/>
                    <a:pt x="756" y="241"/>
                  </a:cubicBezTo>
                  <a:cubicBezTo>
                    <a:pt x="437" y="241"/>
                    <a:pt x="161" y="37"/>
                    <a:pt x="161" y="37"/>
                  </a:cubicBezTo>
                  <a:cubicBezTo>
                    <a:pt x="74" y="321"/>
                    <a:pt x="49" y="395"/>
                    <a:pt x="0" y="605"/>
                  </a:cubicBezTo>
                  <a:cubicBezTo>
                    <a:pt x="85" y="629"/>
                    <a:pt x="166" y="640"/>
                    <a:pt x="245" y="640"/>
                  </a:cubicBezTo>
                  <a:cubicBezTo>
                    <a:pt x="855" y="640"/>
                    <a:pt x="1271" y="1"/>
                    <a:pt x="1271" y="0"/>
                  </a:cubicBez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30"/>
            <p:cNvSpPr/>
            <p:nvPr/>
          </p:nvSpPr>
          <p:spPr>
            <a:xfrm>
              <a:off x="6659388" y="2039679"/>
              <a:ext cx="174905" cy="165165"/>
            </a:xfrm>
            <a:custGeom>
              <a:avLst/>
              <a:gdLst/>
              <a:ahLst/>
              <a:cxnLst/>
              <a:rect l="l" t="t" r="r" b="b"/>
              <a:pathLst>
                <a:path w="2532" h="2391" extrusionOk="0">
                  <a:moveTo>
                    <a:pt x="766" y="0"/>
                  </a:moveTo>
                  <a:cubicBezTo>
                    <a:pt x="766" y="0"/>
                    <a:pt x="630" y="531"/>
                    <a:pt x="470" y="679"/>
                  </a:cubicBezTo>
                  <a:cubicBezTo>
                    <a:pt x="309" y="827"/>
                    <a:pt x="1" y="1913"/>
                    <a:pt x="112" y="2197"/>
                  </a:cubicBezTo>
                  <a:cubicBezTo>
                    <a:pt x="143" y="2291"/>
                    <a:pt x="333" y="2390"/>
                    <a:pt x="610" y="2390"/>
                  </a:cubicBezTo>
                  <a:cubicBezTo>
                    <a:pt x="769" y="2390"/>
                    <a:pt x="958" y="2357"/>
                    <a:pt x="1161" y="2271"/>
                  </a:cubicBezTo>
                  <a:cubicBezTo>
                    <a:pt x="1716" y="2024"/>
                    <a:pt x="2062" y="1185"/>
                    <a:pt x="2062" y="1185"/>
                  </a:cubicBezTo>
                  <a:cubicBezTo>
                    <a:pt x="2062" y="1185"/>
                    <a:pt x="2531" y="321"/>
                    <a:pt x="766" y="0"/>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30"/>
            <p:cNvSpPr/>
            <p:nvPr/>
          </p:nvSpPr>
          <p:spPr>
            <a:xfrm>
              <a:off x="6645641" y="1998715"/>
              <a:ext cx="213381" cy="104307"/>
            </a:xfrm>
            <a:custGeom>
              <a:avLst/>
              <a:gdLst/>
              <a:ahLst/>
              <a:cxnLst/>
              <a:rect l="l" t="t" r="r" b="b"/>
              <a:pathLst>
                <a:path w="3089" h="1510" extrusionOk="0">
                  <a:moveTo>
                    <a:pt x="1693" y="1"/>
                  </a:moveTo>
                  <a:cubicBezTo>
                    <a:pt x="1693" y="1"/>
                    <a:pt x="89" y="112"/>
                    <a:pt x="27" y="902"/>
                  </a:cubicBezTo>
                  <a:cubicBezTo>
                    <a:pt x="0" y="1261"/>
                    <a:pt x="96" y="1367"/>
                    <a:pt x="238" y="1367"/>
                  </a:cubicBezTo>
                  <a:cubicBezTo>
                    <a:pt x="441" y="1367"/>
                    <a:pt x="740" y="1153"/>
                    <a:pt x="921" y="1153"/>
                  </a:cubicBezTo>
                  <a:cubicBezTo>
                    <a:pt x="971" y="1153"/>
                    <a:pt x="1012" y="1169"/>
                    <a:pt x="1039" y="1210"/>
                  </a:cubicBezTo>
                  <a:cubicBezTo>
                    <a:pt x="1210" y="1451"/>
                    <a:pt x="1456" y="1510"/>
                    <a:pt x="1655" y="1510"/>
                  </a:cubicBezTo>
                  <a:cubicBezTo>
                    <a:pt x="1843" y="1510"/>
                    <a:pt x="1989" y="1457"/>
                    <a:pt x="1989" y="1457"/>
                  </a:cubicBezTo>
                  <a:lnTo>
                    <a:pt x="2422" y="1346"/>
                  </a:lnTo>
                  <a:cubicBezTo>
                    <a:pt x="2422" y="1346"/>
                    <a:pt x="3088" y="223"/>
                    <a:pt x="1693" y="1"/>
                  </a:cubicBez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30"/>
            <p:cNvSpPr/>
            <p:nvPr/>
          </p:nvSpPr>
          <p:spPr>
            <a:xfrm>
              <a:off x="6599287" y="2293605"/>
              <a:ext cx="227547" cy="235883"/>
            </a:xfrm>
            <a:custGeom>
              <a:avLst/>
              <a:gdLst/>
              <a:ahLst/>
              <a:cxnLst/>
              <a:rect l="l" t="t" r="r" b="b"/>
              <a:pathLst>
                <a:path w="4531" h="4697" extrusionOk="0">
                  <a:moveTo>
                    <a:pt x="4085" y="1"/>
                  </a:moveTo>
                  <a:cubicBezTo>
                    <a:pt x="2862" y="1"/>
                    <a:pt x="1367" y="141"/>
                    <a:pt x="112" y="241"/>
                  </a:cubicBezTo>
                  <a:cubicBezTo>
                    <a:pt x="1" y="747"/>
                    <a:pt x="1260" y="4697"/>
                    <a:pt x="2272" y="4697"/>
                  </a:cubicBezTo>
                  <a:cubicBezTo>
                    <a:pt x="3284" y="4697"/>
                    <a:pt x="4531" y="599"/>
                    <a:pt x="4481" y="6"/>
                  </a:cubicBezTo>
                  <a:cubicBezTo>
                    <a:pt x="4353" y="3"/>
                    <a:pt x="4221" y="1"/>
                    <a:pt x="4085" y="1"/>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30"/>
            <p:cNvSpPr/>
            <p:nvPr/>
          </p:nvSpPr>
          <p:spPr>
            <a:xfrm>
              <a:off x="6184570" y="1977722"/>
              <a:ext cx="233372" cy="408389"/>
            </a:xfrm>
            <a:custGeom>
              <a:avLst/>
              <a:gdLst/>
              <a:ahLst/>
              <a:cxnLst/>
              <a:rect l="l" t="t" r="r" b="b"/>
              <a:pathLst>
                <a:path w="4647" h="8132" extrusionOk="0">
                  <a:moveTo>
                    <a:pt x="556" y="1"/>
                  </a:moveTo>
                  <a:cubicBezTo>
                    <a:pt x="556" y="1"/>
                    <a:pt x="0" y="3939"/>
                    <a:pt x="1729" y="7963"/>
                  </a:cubicBezTo>
                  <a:cubicBezTo>
                    <a:pt x="1777" y="8079"/>
                    <a:pt x="1857" y="8131"/>
                    <a:pt x="1959" y="8131"/>
                  </a:cubicBezTo>
                  <a:cubicBezTo>
                    <a:pt x="2709" y="8131"/>
                    <a:pt x="4647" y="5317"/>
                    <a:pt x="4049" y="4741"/>
                  </a:cubicBezTo>
                  <a:cubicBezTo>
                    <a:pt x="2728" y="3432"/>
                    <a:pt x="1778" y="260"/>
                    <a:pt x="1778" y="260"/>
                  </a:cubicBezTo>
                  <a:lnTo>
                    <a:pt x="556" y="1"/>
                  </a:ln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30"/>
            <p:cNvSpPr/>
            <p:nvPr/>
          </p:nvSpPr>
          <p:spPr>
            <a:xfrm>
              <a:off x="6201946" y="1855034"/>
              <a:ext cx="107270" cy="107270"/>
            </a:xfrm>
            <a:custGeom>
              <a:avLst/>
              <a:gdLst/>
              <a:ahLst/>
              <a:cxnLst/>
              <a:rect l="l" t="t" r="r" b="b"/>
              <a:pathLst>
                <a:path w="2136" h="2136" extrusionOk="0">
                  <a:moveTo>
                    <a:pt x="1076" y="0"/>
                  </a:moveTo>
                  <a:cubicBezTo>
                    <a:pt x="845" y="0"/>
                    <a:pt x="624" y="50"/>
                    <a:pt x="506" y="210"/>
                  </a:cubicBezTo>
                  <a:cubicBezTo>
                    <a:pt x="111" y="691"/>
                    <a:pt x="0" y="1345"/>
                    <a:pt x="222" y="1938"/>
                  </a:cubicBezTo>
                  <a:cubicBezTo>
                    <a:pt x="222" y="1938"/>
                    <a:pt x="1308" y="2135"/>
                    <a:pt x="1370" y="2135"/>
                  </a:cubicBezTo>
                  <a:cubicBezTo>
                    <a:pt x="1654" y="1987"/>
                    <a:pt x="1876" y="1765"/>
                    <a:pt x="2012" y="1493"/>
                  </a:cubicBezTo>
                  <a:cubicBezTo>
                    <a:pt x="2136" y="1172"/>
                    <a:pt x="1901" y="148"/>
                    <a:pt x="1901" y="148"/>
                  </a:cubicBezTo>
                  <a:cubicBezTo>
                    <a:pt x="1901" y="148"/>
                    <a:pt x="1473" y="0"/>
                    <a:pt x="1076" y="0"/>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30"/>
            <p:cNvSpPr/>
            <p:nvPr/>
          </p:nvSpPr>
          <p:spPr>
            <a:xfrm>
              <a:off x="6211839" y="1949247"/>
              <a:ext cx="71363" cy="70710"/>
            </a:xfrm>
            <a:custGeom>
              <a:avLst/>
              <a:gdLst/>
              <a:ahLst/>
              <a:cxnLst/>
              <a:rect l="l" t="t" r="r" b="b"/>
              <a:pathLst>
                <a:path w="1421" h="1408" extrusionOk="0">
                  <a:moveTo>
                    <a:pt x="25" y="0"/>
                  </a:moveTo>
                  <a:lnTo>
                    <a:pt x="1" y="1407"/>
                  </a:lnTo>
                  <a:cubicBezTo>
                    <a:pt x="1" y="1407"/>
                    <a:pt x="1420" y="1370"/>
                    <a:pt x="1309" y="1062"/>
                  </a:cubicBezTo>
                  <a:cubicBezTo>
                    <a:pt x="1210" y="778"/>
                    <a:pt x="1161" y="481"/>
                    <a:pt x="1173" y="173"/>
                  </a:cubicBezTo>
                  <a:lnTo>
                    <a:pt x="25" y="0"/>
                  </a:ln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30"/>
            <p:cNvSpPr/>
            <p:nvPr/>
          </p:nvSpPr>
          <p:spPr>
            <a:xfrm>
              <a:off x="6250910" y="1954821"/>
              <a:ext cx="36610" cy="76887"/>
            </a:xfrm>
            <a:custGeom>
              <a:avLst/>
              <a:gdLst/>
              <a:ahLst/>
              <a:cxnLst/>
              <a:rect l="l" t="t" r="r" b="b"/>
              <a:pathLst>
                <a:path w="729" h="1531" extrusionOk="0">
                  <a:moveTo>
                    <a:pt x="0" y="0"/>
                  </a:moveTo>
                  <a:lnTo>
                    <a:pt x="688" y="1446"/>
                  </a:lnTo>
                  <a:lnTo>
                    <a:pt x="688" y="1446"/>
                  </a:lnTo>
                  <a:cubicBezTo>
                    <a:pt x="621" y="1286"/>
                    <a:pt x="485" y="880"/>
                    <a:pt x="395" y="62"/>
                  </a:cubicBezTo>
                  <a:lnTo>
                    <a:pt x="0" y="0"/>
                  </a:lnTo>
                  <a:close/>
                  <a:moveTo>
                    <a:pt x="688" y="1446"/>
                  </a:moveTo>
                  <a:cubicBezTo>
                    <a:pt x="713" y="1505"/>
                    <a:pt x="729" y="1531"/>
                    <a:pt x="729" y="1531"/>
                  </a:cubicBezTo>
                  <a:lnTo>
                    <a:pt x="688" y="1446"/>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30"/>
            <p:cNvSpPr/>
            <p:nvPr/>
          </p:nvSpPr>
          <p:spPr>
            <a:xfrm>
              <a:off x="6545953" y="2798517"/>
              <a:ext cx="432143" cy="6227"/>
            </a:xfrm>
            <a:custGeom>
              <a:avLst/>
              <a:gdLst/>
              <a:ahLst/>
              <a:cxnLst/>
              <a:rect l="l" t="t" r="r" b="b"/>
              <a:pathLst>
                <a:path w="8605" h="124" extrusionOk="0">
                  <a:moveTo>
                    <a:pt x="1" y="0"/>
                  </a:moveTo>
                  <a:lnTo>
                    <a:pt x="1" y="124"/>
                  </a:lnTo>
                  <a:lnTo>
                    <a:pt x="8605" y="124"/>
                  </a:lnTo>
                  <a:lnTo>
                    <a:pt x="8543" y="0"/>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30"/>
            <p:cNvSpPr/>
            <p:nvPr/>
          </p:nvSpPr>
          <p:spPr>
            <a:xfrm>
              <a:off x="6543492" y="2816496"/>
              <a:ext cx="450724" cy="6830"/>
            </a:xfrm>
            <a:custGeom>
              <a:avLst/>
              <a:gdLst/>
              <a:ahLst/>
              <a:cxnLst/>
              <a:rect l="l" t="t" r="r" b="b"/>
              <a:pathLst>
                <a:path w="8975" h="136" extrusionOk="0">
                  <a:moveTo>
                    <a:pt x="25" y="0"/>
                  </a:moveTo>
                  <a:lnTo>
                    <a:pt x="1" y="136"/>
                  </a:lnTo>
                  <a:lnTo>
                    <a:pt x="8975" y="124"/>
                  </a:lnTo>
                  <a:lnTo>
                    <a:pt x="8864" y="0"/>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30"/>
            <p:cNvSpPr/>
            <p:nvPr/>
          </p:nvSpPr>
          <p:spPr>
            <a:xfrm>
              <a:off x="6878861" y="2378226"/>
              <a:ext cx="37263" cy="162462"/>
            </a:xfrm>
            <a:custGeom>
              <a:avLst/>
              <a:gdLst/>
              <a:ahLst/>
              <a:cxnLst/>
              <a:rect l="l" t="t" r="r" b="b"/>
              <a:pathLst>
                <a:path w="742" h="3235" extrusionOk="0">
                  <a:moveTo>
                    <a:pt x="581" y="0"/>
                  </a:moveTo>
                  <a:lnTo>
                    <a:pt x="581" y="0"/>
                  </a:lnTo>
                  <a:cubicBezTo>
                    <a:pt x="556" y="86"/>
                    <a:pt x="1" y="1987"/>
                    <a:pt x="630" y="3234"/>
                  </a:cubicBezTo>
                  <a:lnTo>
                    <a:pt x="741" y="3185"/>
                  </a:lnTo>
                  <a:cubicBezTo>
                    <a:pt x="136" y="1975"/>
                    <a:pt x="692" y="62"/>
                    <a:pt x="692" y="37"/>
                  </a:cubicBezTo>
                  <a:lnTo>
                    <a:pt x="581" y="0"/>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 name="Google Shape;512;p30"/>
            <p:cNvSpPr/>
            <p:nvPr/>
          </p:nvSpPr>
          <p:spPr>
            <a:xfrm>
              <a:off x="6856564" y="2305658"/>
              <a:ext cx="458157" cy="685051"/>
            </a:xfrm>
            <a:custGeom>
              <a:avLst/>
              <a:gdLst/>
              <a:ahLst/>
              <a:cxnLst/>
              <a:rect l="l" t="t" r="r" b="b"/>
              <a:pathLst>
                <a:path w="9123" h="13641" extrusionOk="0">
                  <a:moveTo>
                    <a:pt x="1000" y="1"/>
                  </a:moveTo>
                  <a:cubicBezTo>
                    <a:pt x="1000" y="1"/>
                    <a:pt x="0" y="3111"/>
                    <a:pt x="729" y="4741"/>
                  </a:cubicBezTo>
                  <a:cubicBezTo>
                    <a:pt x="1457" y="6370"/>
                    <a:pt x="3876" y="6148"/>
                    <a:pt x="4185" y="7358"/>
                  </a:cubicBezTo>
                  <a:cubicBezTo>
                    <a:pt x="4284" y="7765"/>
                    <a:pt x="3987" y="7913"/>
                    <a:pt x="3913" y="9308"/>
                  </a:cubicBezTo>
                  <a:cubicBezTo>
                    <a:pt x="3777" y="12073"/>
                    <a:pt x="3691" y="13098"/>
                    <a:pt x="3691" y="13098"/>
                  </a:cubicBezTo>
                  <a:lnTo>
                    <a:pt x="4716" y="13641"/>
                  </a:lnTo>
                  <a:cubicBezTo>
                    <a:pt x="8518" y="9580"/>
                    <a:pt x="9122" y="4728"/>
                    <a:pt x="7592" y="3395"/>
                  </a:cubicBezTo>
                  <a:cubicBezTo>
                    <a:pt x="4148" y="408"/>
                    <a:pt x="1000" y="1"/>
                    <a:pt x="1000" y="1"/>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30"/>
            <p:cNvSpPr/>
            <p:nvPr/>
          </p:nvSpPr>
          <p:spPr>
            <a:xfrm>
              <a:off x="6856564" y="2305658"/>
              <a:ext cx="241809" cy="319299"/>
            </a:xfrm>
            <a:custGeom>
              <a:avLst/>
              <a:gdLst/>
              <a:ahLst/>
              <a:cxnLst/>
              <a:rect l="l" t="t" r="r" b="b"/>
              <a:pathLst>
                <a:path w="4815" h="6358" extrusionOk="0">
                  <a:moveTo>
                    <a:pt x="1000" y="1"/>
                  </a:moveTo>
                  <a:cubicBezTo>
                    <a:pt x="1000" y="1"/>
                    <a:pt x="0" y="3124"/>
                    <a:pt x="729" y="4753"/>
                  </a:cubicBezTo>
                  <a:cubicBezTo>
                    <a:pt x="1099" y="5580"/>
                    <a:pt x="2012" y="5988"/>
                    <a:pt x="2864" y="6358"/>
                  </a:cubicBezTo>
                  <a:lnTo>
                    <a:pt x="4814" y="1433"/>
                  </a:lnTo>
                  <a:cubicBezTo>
                    <a:pt x="2630" y="211"/>
                    <a:pt x="1000" y="1"/>
                    <a:pt x="10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30"/>
            <p:cNvSpPr/>
            <p:nvPr/>
          </p:nvSpPr>
          <p:spPr>
            <a:xfrm>
              <a:off x="6988592" y="2964645"/>
              <a:ext cx="107923" cy="122085"/>
            </a:xfrm>
            <a:custGeom>
              <a:avLst/>
              <a:gdLst/>
              <a:ahLst/>
              <a:cxnLst/>
              <a:rect l="l" t="t" r="r" b="b"/>
              <a:pathLst>
                <a:path w="2149" h="2431" extrusionOk="0">
                  <a:moveTo>
                    <a:pt x="1161" y="0"/>
                  </a:moveTo>
                  <a:cubicBezTo>
                    <a:pt x="1087" y="0"/>
                    <a:pt x="358" y="309"/>
                    <a:pt x="173" y="618"/>
                  </a:cubicBezTo>
                  <a:cubicBezTo>
                    <a:pt x="1" y="926"/>
                    <a:pt x="75" y="2049"/>
                    <a:pt x="75" y="2049"/>
                  </a:cubicBezTo>
                  <a:cubicBezTo>
                    <a:pt x="75" y="2049"/>
                    <a:pt x="742" y="2430"/>
                    <a:pt x="1194" y="2430"/>
                  </a:cubicBezTo>
                  <a:cubicBezTo>
                    <a:pt x="1356" y="2430"/>
                    <a:pt x="1491" y="2381"/>
                    <a:pt x="1556" y="2247"/>
                  </a:cubicBezTo>
                  <a:cubicBezTo>
                    <a:pt x="1864" y="1630"/>
                    <a:pt x="2148" y="482"/>
                    <a:pt x="2148" y="482"/>
                  </a:cubicBezTo>
                  <a:cubicBezTo>
                    <a:pt x="2148" y="482"/>
                    <a:pt x="1247" y="0"/>
                    <a:pt x="1161" y="0"/>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30"/>
            <p:cNvSpPr/>
            <p:nvPr/>
          </p:nvSpPr>
          <p:spPr>
            <a:xfrm>
              <a:off x="6950174" y="2978908"/>
              <a:ext cx="65738" cy="49668"/>
            </a:xfrm>
            <a:custGeom>
              <a:avLst/>
              <a:gdLst/>
              <a:ahLst/>
              <a:cxnLst/>
              <a:rect l="l" t="t" r="r" b="b"/>
              <a:pathLst>
                <a:path w="1309" h="989" extrusionOk="0">
                  <a:moveTo>
                    <a:pt x="1309" y="0"/>
                  </a:moveTo>
                  <a:lnTo>
                    <a:pt x="1309" y="0"/>
                  </a:lnTo>
                  <a:cubicBezTo>
                    <a:pt x="1309" y="0"/>
                    <a:pt x="0" y="716"/>
                    <a:pt x="74" y="864"/>
                  </a:cubicBezTo>
                  <a:cubicBezTo>
                    <a:pt x="126" y="979"/>
                    <a:pt x="621" y="988"/>
                    <a:pt x="771" y="988"/>
                  </a:cubicBezTo>
                  <a:cubicBezTo>
                    <a:pt x="799" y="988"/>
                    <a:pt x="815" y="988"/>
                    <a:pt x="815" y="988"/>
                  </a:cubicBezTo>
                  <a:lnTo>
                    <a:pt x="1309" y="0"/>
                  </a:ln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30"/>
            <p:cNvSpPr/>
            <p:nvPr/>
          </p:nvSpPr>
          <p:spPr>
            <a:xfrm>
              <a:off x="7009032" y="3066341"/>
              <a:ext cx="28324" cy="84169"/>
            </a:xfrm>
            <a:custGeom>
              <a:avLst/>
              <a:gdLst/>
              <a:ahLst/>
              <a:cxnLst/>
              <a:rect l="l" t="t" r="r" b="b"/>
              <a:pathLst>
                <a:path w="564" h="1676" extrusionOk="0">
                  <a:moveTo>
                    <a:pt x="334" y="0"/>
                  </a:moveTo>
                  <a:cubicBezTo>
                    <a:pt x="223" y="0"/>
                    <a:pt x="100" y="74"/>
                    <a:pt x="100" y="74"/>
                  </a:cubicBezTo>
                  <a:cubicBezTo>
                    <a:pt x="100" y="74"/>
                    <a:pt x="1" y="1567"/>
                    <a:pt x="174" y="1666"/>
                  </a:cubicBezTo>
                  <a:cubicBezTo>
                    <a:pt x="185" y="1673"/>
                    <a:pt x="196" y="1676"/>
                    <a:pt x="206" y="1676"/>
                  </a:cubicBezTo>
                  <a:cubicBezTo>
                    <a:pt x="444" y="1676"/>
                    <a:pt x="564" y="155"/>
                    <a:pt x="458" y="49"/>
                  </a:cubicBezTo>
                  <a:cubicBezTo>
                    <a:pt x="425" y="13"/>
                    <a:pt x="380" y="0"/>
                    <a:pt x="334" y="0"/>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30"/>
            <p:cNvSpPr/>
            <p:nvPr/>
          </p:nvSpPr>
          <p:spPr>
            <a:xfrm>
              <a:off x="7048705" y="3061017"/>
              <a:ext cx="25914" cy="80051"/>
            </a:xfrm>
            <a:custGeom>
              <a:avLst/>
              <a:gdLst/>
              <a:ahLst/>
              <a:cxnLst/>
              <a:rect l="l" t="t" r="r" b="b"/>
              <a:pathLst>
                <a:path w="516" h="1594" extrusionOk="0">
                  <a:moveTo>
                    <a:pt x="294" y="0"/>
                  </a:moveTo>
                  <a:cubicBezTo>
                    <a:pt x="187" y="0"/>
                    <a:pt x="63" y="69"/>
                    <a:pt x="63" y="69"/>
                  </a:cubicBezTo>
                  <a:cubicBezTo>
                    <a:pt x="63" y="69"/>
                    <a:pt x="1" y="1488"/>
                    <a:pt x="161" y="1587"/>
                  </a:cubicBezTo>
                  <a:cubicBezTo>
                    <a:pt x="171" y="1592"/>
                    <a:pt x="181" y="1594"/>
                    <a:pt x="190" y="1594"/>
                  </a:cubicBezTo>
                  <a:cubicBezTo>
                    <a:pt x="428" y="1594"/>
                    <a:pt x="515" y="139"/>
                    <a:pt x="408" y="44"/>
                  </a:cubicBezTo>
                  <a:cubicBezTo>
                    <a:pt x="380" y="12"/>
                    <a:pt x="338" y="0"/>
                    <a:pt x="294" y="0"/>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30"/>
            <p:cNvSpPr/>
            <p:nvPr/>
          </p:nvSpPr>
          <p:spPr>
            <a:xfrm>
              <a:off x="7028266" y="3062273"/>
              <a:ext cx="30182" cy="83968"/>
            </a:xfrm>
            <a:custGeom>
              <a:avLst/>
              <a:gdLst/>
              <a:ahLst/>
              <a:cxnLst/>
              <a:rect l="l" t="t" r="r" b="b"/>
              <a:pathLst>
                <a:path w="601" h="1672" extrusionOk="0">
                  <a:moveTo>
                    <a:pt x="375" y="0"/>
                  </a:moveTo>
                  <a:cubicBezTo>
                    <a:pt x="261" y="0"/>
                    <a:pt x="124" y="68"/>
                    <a:pt x="124" y="68"/>
                  </a:cubicBezTo>
                  <a:cubicBezTo>
                    <a:pt x="124" y="68"/>
                    <a:pt x="1" y="1562"/>
                    <a:pt x="173" y="1661"/>
                  </a:cubicBezTo>
                  <a:cubicBezTo>
                    <a:pt x="185" y="1668"/>
                    <a:pt x="197" y="1672"/>
                    <a:pt x="209" y="1672"/>
                  </a:cubicBezTo>
                  <a:cubicBezTo>
                    <a:pt x="448" y="1672"/>
                    <a:pt x="600" y="161"/>
                    <a:pt x="494" y="44"/>
                  </a:cubicBezTo>
                  <a:cubicBezTo>
                    <a:pt x="466" y="11"/>
                    <a:pt x="422" y="0"/>
                    <a:pt x="375" y="0"/>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30"/>
            <p:cNvSpPr/>
            <p:nvPr/>
          </p:nvSpPr>
          <p:spPr>
            <a:xfrm>
              <a:off x="6988592" y="3060515"/>
              <a:ext cx="25462" cy="82712"/>
            </a:xfrm>
            <a:custGeom>
              <a:avLst/>
              <a:gdLst/>
              <a:ahLst/>
              <a:cxnLst/>
              <a:rect l="l" t="t" r="r" b="b"/>
              <a:pathLst>
                <a:path w="507" h="1647" extrusionOk="0">
                  <a:moveTo>
                    <a:pt x="232" y="0"/>
                  </a:moveTo>
                  <a:cubicBezTo>
                    <a:pt x="185" y="0"/>
                    <a:pt x="142" y="11"/>
                    <a:pt x="112" y="42"/>
                  </a:cubicBezTo>
                  <a:cubicBezTo>
                    <a:pt x="1" y="153"/>
                    <a:pt x="99" y="1609"/>
                    <a:pt x="396" y="1646"/>
                  </a:cubicBezTo>
                  <a:cubicBezTo>
                    <a:pt x="396" y="1646"/>
                    <a:pt x="396" y="1646"/>
                    <a:pt x="396" y="1646"/>
                  </a:cubicBezTo>
                  <a:cubicBezTo>
                    <a:pt x="470" y="1646"/>
                    <a:pt x="507" y="79"/>
                    <a:pt x="507" y="79"/>
                  </a:cubicBezTo>
                  <a:cubicBezTo>
                    <a:pt x="507" y="79"/>
                    <a:pt x="356" y="0"/>
                    <a:pt x="232" y="0"/>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30"/>
            <p:cNvSpPr/>
            <p:nvPr/>
          </p:nvSpPr>
          <p:spPr>
            <a:xfrm>
              <a:off x="6991053" y="3021042"/>
              <a:ext cx="55242" cy="26114"/>
            </a:xfrm>
            <a:custGeom>
              <a:avLst/>
              <a:gdLst/>
              <a:ahLst/>
              <a:cxnLst/>
              <a:rect l="l" t="t" r="r" b="b"/>
              <a:pathLst>
                <a:path w="1100" h="520" extrusionOk="0">
                  <a:moveTo>
                    <a:pt x="1099" y="1"/>
                  </a:moveTo>
                  <a:cubicBezTo>
                    <a:pt x="897" y="133"/>
                    <a:pt x="429" y="152"/>
                    <a:pt x="179" y="152"/>
                  </a:cubicBezTo>
                  <a:cubicBezTo>
                    <a:pt x="79" y="152"/>
                    <a:pt x="13" y="149"/>
                    <a:pt x="13" y="149"/>
                  </a:cubicBezTo>
                  <a:lnTo>
                    <a:pt x="1" y="519"/>
                  </a:lnTo>
                  <a:cubicBezTo>
                    <a:pt x="421" y="494"/>
                    <a:pt x="1099" y="1"/>
                    <a:pt x="1099" y="1"/>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30"/>
            <p:cNvSpPr/>
            <p:nvPr/>
          </p:nvSpPr>
          <p:spPr>
            <a:xfrm>
              <a:off x="6650109" y="2804694"/>
              <a:ext cx="127760" cy="675158"/>
            </a:xfrm>
            <a:custGeom>
              <a:avLst/>
              <a:gdLst/>
              <a:ahLst/>
              <a:cxnLst/>
              <a:rect l="l" t="t" r="r" b="b"/>
              <a:pathLst>
                <a:path w="2544" h="13444" extrusionOk="0">
                  <a:moveTo>
                    <a:pt x="1" y="1"/>
                  </a:moveTo>
                  <a:lnTo>
                    <a:pt x="1" y="2445"/>
                  </a:lnTo>
                  <a:cubicBezTo>
                    <a:pt x="136" y="7000"/>
                    <a:pt x="2408" y="13381"/>
                    <a:pt x="2432" y="13443"/>
                  </a:cubicBezTo>
                  <a:lnTo>
                    <a:pt x="2544" y="13406"/>
                  </a:lnTo>
                  <a:cubicBezTo>
                    <a:pt x="2519" y="13344"/>
                    <a:pt x="260" y="6987"/>
                    <a:pt x="112" y="2445"/>
                  </a:cubicBezTo>
                  <a:lnTo>
                    <a:pt x="11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30"/>
            <p:cNvSpPr/>
            <p:nvPr/>
          </p:nvSpPr>
          <p:spPr>
            <a:xfrm>
              <a:off x="6713989" y="3306844"/>
              <a:ext cx="58305" cy="358320"/>
            </a:xfrm>
            <a:custGeom>
              <a:avLst/>
              <a:gdLst/>
              <a:ahLst/>
              <a:cxnLst/>
              <a:rect l="l" t="t" r="r" b="b"/>
              <a:pathLst>
                <a:path w="1161" h="7135" extrusionOk="0">
                  <a:moveTo>
                    <a:pt x="210" y="0"/>
                  </a:moveTo>
                  <a:lnTo>
                    <a:pt x="0" y="7135"/>
                  </a:lnTo>
                  <a:lnTo>
                    <a:pt x="1160" y="3444"/>
                  </a:lnTo>
                  <a:lnTo>
                    <a:pt x="210" y="0"/>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30"/>
            <p:cNvSpPr/>
            <p:nvPr/>
          </p:nvSpPr>
          <p:spPr>
            <a:xfrm>
              <a:off x="6290584" y="1884815"/>
              <a:ext cx="53334" cy="60113"/>
            </a:xfrm>
            <a:custGeom>
              <a:avLst/>
              <a:gdLst/>
              <a:ahLst/>
              <a:cxnLst/>
              <a:rect l="l" t="t" r="r" b="b"/>
              <a:pathLst>
                <a:path w="1062" h="1197" extrusionOk="0">
                  <a:moveTo>
                    <a:pt x="808" y="1"/>
                  </a:moveTo>
                  <a:cubicBezTo>
                    <a:pt x="585" y="1"/>
                    <a:pt x="198" y="110"/>
                    <a:pt x="198" y="110"/>
                  </a:cubicBezTo>
                  <a:lnTo>
                    <a:pt x="0" y="1197"/>
                  </a:lnTo>
                  <a:cubicBezTo>
                    <a:pt x="0" y="1197"/>
                    <a:pt x="1062" y="160"/>
                    <a:pt x="951" y="36"/>
                  </a:cubicBezTo>
                  <a:cubicBezTo>
                    <a:pt x="928" y="11"/>
                    <a:pt x="876" y="1"/>
                    <a:pt x="808" y="1"/>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30"/>
            <p:cNvSpPr/>
            <p:nvPr/>
          </p:nvSpPr>
          <p:spPr>
            <a:xfrm>
              <a:off x="6314740" y="2265382"/>
              <a:ext cx="260441" cy="306894"/>
            </a:xfrm>
            <a:custGeom>
              <a:avLst/>
              <a:gdLst/>
              <a:ahLst/>
              <a:cxnLst/>
              <a:rect l="l" t="t" r="r" b="b"/>
              <a:pathLst>
                <a:path w="5186" h="6111" extrusionOk="0">
                  <a:moveTo>
                    <a:pt x="2926" y="0"/>
                  </a:moveTo>
                  <a:lnTo>
                    <a:pt x="1" y="3346"/>
                  </a:lnTo>
                  <a:cubicBezTo>
                    <a:pt x="1" y="3346"/>
                    <a:pt x="3062" y="6111"/>
                    <a:pt x="3938" y="6111"/>
                  </a:cubicBezTo>
                  <a:lnTo>
                    <a:pt x="5185" y="852"/>
                  </a:lnTo>
                  <a:lnTo>
                    <a:pt x="2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30"/>
            <p:cNvSpPr/>
            <p:nvPr/>
          </p:nvSpPr>
          <p:spPr>
            <a:xfrm>
              <a:off x="6238506" y="2215162"/>
              <a:ext cx="223228" cy="218256"/>
            </a:xfrm>
            <a:custGeom>
              <a:avLst/>
              <a:gdLst/>
              <a:ahLst/>
              <a:cxnLst/>
              <a:rect l="l" t="t" r="r" b="b"/>
              <a:pathLst>
                <a:path w="4445" h="4346" extrusionOk="0">
                  <a:moveTo>
                    <a:pt x="2975" y="1"/>
                  </a:moveTo>
                  <a:lnTo>
                    <a:pt x="0" y="1136"/>
                  </a:lnTo>
                  <a:cubicBezTo>
                    <a:pt x="618" y="3901"/>
                    <a:pt x="1148" y="3815"/>
                    <a:pt x="1519" y="4346"/>
                  </a:cubicBezTo>
                  <a:lnTo>
                    <a:pt x="4444" y="1000"/>
                  </a:lnTo>
                  <a:cubicBezTo>
                    <a:pt x="3938" y="692"/>
                    <a:pt x="3444" y="359"/>
                    <a:pt x="2975" y="1"/>
                  </a:cubicBezTo>
                  <a:close/>
                </a:path>
              </a:pathLst>
            </a:custGeom>
            <a:solidFill>
              <a:srgbClr val="855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30"/>
            <p:cNvSpPr/>
            <p:nvPr/>
          </p:nvSpPr>
          <p:spPr>
            <a:xfrm>
              <a:off x="6599287" y="2303800"/>
              <a:ext cx="114100" cy="225689"/>
            </a:xfrm>
            <a:custGeom>
              <a:avLst/>
              <a:gdLst/>
              <a:ahLst/>
              <a:cxnLst/>
              <a:rect l="l" t="t" r="r" b="b"/>
              <a:pathLst>
                <a:path w="2272" h="4494" extrusionOk="0">
                  <a:moveTo>
                    <a:pt x="556" y="1"/>
                  </a:moveTo>
                  <a:lnTo>
                    <a:pt x="112" y="38"/>
                  </a:lnTo>
                  <a:cubicBezTo>
                    <a:pt x="1" y="544"/>
                    <a:pt x="1272" y="4494"/>
                    <a:pt x="2272" y="4494"/>
                  </a:cubicBezTo>
                  <a:cubicBezTo>
                    <a:pt x="1186" y="3704"/>
                    <a:pt x="556" y="1"/>
                    <a:pt x="556" y="1"/>
                  </a:cubicBez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30"/>
            <p:cNvSpPr/>
            <p:nvPr/>
          </p:nvSpPr>
          <p:spPr>
            <a:xfrm>
              <a:off x="6277577" y="2265382"/>
              <a:ext cx="184157" cy="168036"/>
            </a:xfrm>
            <a:custGeom>
              <a:avLst/>
              <a:gdLst/>
              <a:ahLst/>
              <a:cxnLst/>
              <a:rect l="l" t="t" r="r" b="b"/>
              <a:pathLst>
                <a:path w="3667" h="3346" extrusionOk="0">
                  <a:moveTo>
                    <a:pt x="3666" y="0"/>
                  </a:moveTo>
                  <a:lnTo>
                    <a:pt x="0" y="2469"/>
                  </a:lnTo>
                  <a:cubicBezTo>
                    <a:pt x="284" y="2951"/>
                    <a:pt x="531" y="3062"/>
                    <a:pt x="741" y="3346"/>
                  </a:cubicBezTo>
                  <a:lnTo>
                    <a:pt x="3666" y="0"/>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30"/>
            <p:cNvSpPr/>
            <p:nvPr/>
          </p:nvSpPr>
          <p:spPr>
            <a:xfrm>
              <a:off x="7000394" y="2377573"/>
              <a:ext cx="97979" cy="260441"/>
            </a:xfrm>
            <a:custGeom>
              <a:avLst/>
              <a:gdLst/>
              <a:ahLst/>
              <a:cxnLst/>
              <a:rect l="l" t="t" r="r" b="b"/>
              <a:pathLst>
                <a:path w="1951" h="5186" extrusionOk="0">
                  <a:moveTo>
                    <a:pt x="1950" y="1"/>
                  </a:moveTo>
                  <a:lnTo>
                    <a:pt x="0" y="4926"/>
                  </a:lnTo>
                  <a:lnTo>
                    <a:pt x="605" y="5185"/>
                  </a:lnTo>
                  <a:lnTo>
                    <a:pt x="1950" y="1"/>
                  </a:lnTo>
                  <a:close/>
                </a:path>
              </a:pathLst>
            </a:custGeom>
            <a:solidFill>
              <a:srgbClr val="362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30"/>
            <p:cNvSpPr/>
            <p:nvPr/>
          </p:nvSpPr>
          <p:spPr>
            <a:xfrm>
              <a:off x="6239762" y="4193227"/>
              <a:ext cx="171351" cy="45399"/>
            </a:xfrm>
            <a:custGeom>
              <a:avLst/>
              <a:gdLst/>
              <a:ahLst/>
              <a:cxnLst/>
              <a:rect l="l" t="t" r="r" b="b"/>
              <a:pathLst>
                <a:path w="3412" h="904" extrusionOk="0">
                  <a:moveTo>
                    <a:pt x="3407" y="1"/>
                  </a:moveTo>
                  <a:cubicBezTo>
                    <a:pt x="3402" y="1"/>
                    <a:pt x="3394" y="15"/>
                    <a:pt x="3382" y="40"/>
                  </a:cubicBezTo>
                  <a:lnTo>
                    <a:pt x="3382" y="40"/>
                  </a:lnTo>
                  <a:lnTo>
                    <a:pt x="3407" y="39"/>
                  </a:lnTo>
                  <a:cubicBezTo>
                    <a:pt x="3411" y="13"/>
                    <a:pt x="3411" y="1"/>
                    <a:pt x="3407" y="1"/>
                  </a:cubicBezTo>
                  <a:close/>
                  <a:moveTo>
                    <a:pt x="3382" y="40"/>
                  </a:moveTo>
                  <a:lnTo>
                    <a:pt x="0" y="125"/>
                  </a:lnTo>
                  <a:lnTo>
                    <a:pt x="3098" y="903"/>
                  </a:lnTo>
                  <a:cubicBezTo>
                    <a:pt x="3117" y="762"/>
                    <a:pt x="3309" y="194"/>
                    <a:pt x="3382" y="4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31"/>
          <p:cNvSpPr txBox="1">
            <a:spLocks noGrp="1"/>
          </p:cNvSpPr>
          <p:nvPr>
            <p:ph type="title"/>
          </p:nvPr>
        </p:nvSpPr>
        <p:spPr>
          <a:xfrm>
            <a:off x="705596" y="14156"/>
            <a:ext cx="1782790" cy="62824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Overview</a:t>
            </a:r>
            <a:endParaRPr dirty="0"/>
          </a:p>
        </p:txBody>
      </p:sp>
      <p:sp>
        <p:nvSpPr>
          <p:cNvPr id="535" name="Google Shape;535;p31"/>
          <p:cNvSpPr txBox="1">
            <a:spLocks noGrp="1"/>
          </p:cNvSpPr>
          <p:nvPr>
            <p:ph type="subTitle" idx="3"/>
          </p:nvPr>
        </p:nvSpPr>
        <p:spPr>
          <a:xfrm>
            <a:off x="1125788" y="2671170"/>
            <a:ext cx="3146113" cy="22237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t>V</a:t>
            </a:r>
            <a:r>
              <a:rPr lang="en-US" sz="1600" dirty="0">
                <a:latin typeface="+mn-lt"/>
              </a:rPr>
              <a:t>BMS centralizes veterans' profiles, including service history, medical records, and benefits eligibility, ensuring accuracy, efficiency, and secure, role-based access for reliable and transparent service delivery.</a:t>
            </a:r>
            <a:endParaRPr sz="1600" dirty="0">
              <a:latin typeface="+mn-lt"/>
            </a:endParaRPr>
          </a:p>
        </p:txBody>
      </p:sp>
      <p:sp>
        <p:nvSpPr>
          <p:cNvPr id="536" name="Google Shape;536;p31"/>
          <p:cNvSpPr txBox="1">
            <a:spLocks noGrp="1"/>
          </p:cNvSpPr>
          <p:nvPr>
            <p:ph type="subTitle" idx="1"/>
          </p:nvPr>
        </p:nvSpPr>
        <p:spPr>
          <a:xfrm>
            <a:off x="1241056" y="1938056"/>
            <a:ext cx="2915579" cy="62824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t>Streamlined Benefit Management</a:t>
            </a:r>
            <a:endParaRPr sz="2000" dirty="0"/>
          </a:p>
        </p:txBody>
      </p:sp>
      <p:sp>
        <p:nvSpPr>
          <p:cNvPr id="537" name="Google Shape;537;p31"/>
          <p:cNvSpPr txBox="1">
            <a:spLocks noGrp="1"/>
          </p:cNvSpPr>
          <p:nvPr>
            <p:ph type="subTitle" idx="2"/>
          </p:nvPr>
        </p:nvSpPr>
        <p:spPr>
          <a:xfrm>
            <a:off x="4937659" y="1853158"/>
            <a:ext cx="2907599" cy="81801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t>Scalable and Analytical Tools</a:t>
            </a:r>
            <a:endParaRPr sz="2000" dirty="0"/>
          </a:p>
        </p:txBody>
      </p:sp>
      <p:sp>
        <p:nvSpPr>
          <p:cNvPr id="538" name="Google Shape;538;p31"/>
          <p:cNvSpPr txBox="1">
            <a:spLocks noGrp="1"/>
          </p:cNvSpPr>
          <p:nvPr>
            <p:ph type="subTitle" idx="4"/>
          </p:nvPr>
        </p:nvSpPr>
        <p:spPr>
          <a:xfrm>
            <a:off x="4872099" y="2671170"/>
            <a:ext cx="3146113" cy="20245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latin typeface="+mn-lt"/>
              </a:rPr>
              <a:t>VBMS supports automated reporting and analytics, adapting to evolving needs while empowering veterans' affairs offices to enhance efficiency and improve benefit management for timely support.</a:t>
            </a:r>
            <a:endParaRPr sz="1600" dirty="0">
              <a:latin typeface="+mn-lt"/>
            </a:endParaRPr>
          </a:p>
        </p:txBody>
      </p:sp>
      <p:grpSp>
        <p:nvGrpSpPr>
          <p:cNvPr id="539" name="Google Shape;539;p31"/>
          <p:cNvGrpSpPr/>
          <p:nvPr/>
        </p:nvGrpSpPr>
        <p:grpSpPr>
          <a:xfrm>
            <a:off x="227775" y="0"/>
            <a:ext cx="358201" cy="900623"/>
            <a:chOff x="227775" y="0"/>
            <a:chExt cx="358201" cy="900623"/>
          </a:xfrm>
        </p:grpSpPr>
        <p:sp>
          <p:nvSpPr>
            <p:cNvPr id="540"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6" name="Google Shape;546;p31"/>
          <p:cNvGrpSpPr/>
          <p:nvPr/>
        </p:nvGrpSpPr>
        <p:grpSpPr>
          <a:xfrm>
            <a:off x="6098385" y="1164860"/>
            <a:ext cx="541197" cy="541163"/>
            <a:chOff x="5220950" y="2315950"/>
            <a:chExt cx="388875" cy="388850"/>
          </a:xfrm>
        </p:grpSpPr>
        <p:sp>
          <p:nvSpPr>
            <p:cNvPr id="547" name="Google Shape;547;p31"/>
            <p:cNvSpPr/>
            <p:nvPr/>
          </p:nvSpPr>
          <p:spPr>
            <a:xfrm>
              <a:off x="5220950" y="2384200"/>
              <a:ext cx="127050" cy="91625"/>
            </a:xfrm>
            <a:custGeom>
              <a:avLst/>
              <a:gdLst/>
              <a:ahLst/>
              <a:cxnLst/>
              <a:rect l="l" t="t" r="r" b="b"/>
              <a:pathLst>
                <a:path w="5082" h="3665" extrusionOk="0">
                  <a:moveTo>
                    <a:pt x="1832" y="1"/>
                  </a:moveTo>
                  <a:cubicBezTo>
                    <a:pt x="830" y="1"/>
                    <a:pt x="0" y="830"/>
                    <a:pt x="0" y="1833"/>
                  </a:cubicBezTo>
                  <a:lnTo>
                    <a:pt x="0" y="3664"/>
                  </a:lnTo>
                  <a:lnTo>
                    <a:pt x="968" y="3664"/>
                  </a:lnTo>
                  <a:lnTo>
                    <a:pt x="968" y="3457"/>
                  </a:lnTo>
                  <a:cubicBezTo>
                    <a:pt x="968" y="3077"/>
                    <a:pt x="1314" y="2731"/>
                    <a:pt x="1728" y="2731"/>
                  </a:cubicBezTo>
                  <a:lnTo>
                    <a:pt x="1901" y="2731"/>
                  </a:lnTo>
                  <a:lnTo>
                    <a:pt x="5081" y="3664"/>
                  </a:lnTo>
                  <a:lnTo>
                    <a:pt x="5081" y="3664"/>
                  </a:lnTo>
                  <a:lnTo>
                    <a:pt x="46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31"/>
            <p:cNvSpPr/>
            <p:nvPr/>
          </p:nvSpPr>
          <p:spPr>
            <a:xfrm>
              <a:off x="5268475" y="2315950"/>
              <a:ext cx="341350" cy="388850"/>
            </a:xfrm>
            <a:custGeom>
              <a:avLst/>
              <a:gdLst/>
              <a:ahLst/>
              <a:cxnLst/>
              <a:rect l="l" t="t" r="r" b="b"/>
              <a:pathLst>
                <a:path w="13654" h="15554" extrusionOk="0">
                  <a:moveTo>
                    <a:pt x="5012" y="0"/>
                  </a:moveTo>
                  <a:cubicBezTo>
                    <a:pt x="3249" y="35"/>
                    <a:pt x="1867" y="1452"/>
                    <a:pt x="1867" y="3214"/>
                  </a:cubicBezTo>
                  <a:lnTo>
                    <a:pt x="1867" y="12720"/>
                  </a:lnTo>
                  <a:cubicBezTo>
                    <a:pt x="1867" y="13757"/>
                    <a:pt x="1037" y="14621"/>
                    <a:pt x="0" y="14655"/>
                  </a:cubicBezTo>
                  <a:lnTo>
                    <a:pt x="0" y="15554"/>
                  </a:lnTo>
                  <a:lnTo>
                    <a:pt x="1348" y="15554"/>
                  </a:lnTo>
                  <a:cubicBezTo>
                    <a:pt x="2385" y="15554"/>
                    <a:pt x="3319" y="15070"/>
                    <a:pt x="3906" y="14275"/>
                  </a:cubicBezTo>
                  <a:cubicBezTo>
                    <a:pt x="4079" y="14621"/>
                    <a:pt x="4356" y="14966"/>
                    <a:pt x="4667" y="15243"/>
                  </a:cubicBezTo>
                  <a:lnTo>
                    <a:pt x="5012" y="15554"/>
                  </a:lnTo>
                  <a:lnTo>
                    <a:pt x="5323" y="15243"/>
                  </a:lnTo>
                  <a:cubicBezTo>
                    <a:pt x="5565" y="15001"/>
                    <a:pt x="5738" y="14932"/>
                    <a:pt x="5911" y="14655"/>
                  </a:cubicBezTo>
                  <a:cubicBezTo>
                    <a:pt x="6084" y="14932"/>
                    <a:pt x="6257" y="15001"/>
                    <a:pt x="6499" y="15243"/>
                  </a:cubicBezTo>
                  <a:lnTo>
                    <a:pt x="6810" y="15554"/>
                  </a:lnTo>
                  <a:lnTo>
                    <a:pt x="7155" y="15243"/>
                  </a:lnTo>
                  <a:cubicBezTo>
                    <a:pt x="7363" y="15001"/>
                    <a:pt x="7570" y="14932"/>
                    <a:pt x="7743" y="14655"/>
                  </a:cubicBezTo>
                  <a:cubicBezTo>
                    <a:pt x="7881" y="14932"/>
                    <a:pt x="8089" y="15001"/>
                    <a:pt x="8331" y="15243"/>
                  </a:cubicBezTo>
                  <a:lnTo>
                    <a:pt x="8642" y="15554"/>
                  </a:lnTo>
                  <a:lnTo>
                    <a:pt x="8953" y="15208"/>
                  </a:lnTo>
                  <a:cubicBezTo>
                    <a:pt x="9298" y="14966"/>
                    <a:pt x="9540" y="14621"/>
                    <a:pt x="9713" y="14275"/>
                  </a:cubicBezTo>
                  <a:cubicBezTo>
                    <a:pt x="10335" y="15070"/>
                    <a:pt x="11269" y="15554"/>
                    <a:pt x="12271" y="15554"/>
                  </a:cubicBezTo>
                  <a:lnTo>
                    <a:pt x="13654" y="15554"/>
                  </a:lnTo>
                  <a:lnTo>
                    <a:pt x="13654" y="14655"/>
                  </a:lnTo>
                  <a:cubicBezTo>
                    <a:pt x="12651" y="14655"/>
                    <a:pt x="11822" y="13826"/>
                    <a:pt x="11822" y="12823"/>
                  </a:cubicBezTo>
                  <a:lnTo>
                    <a:pt x="11822" y="3353"/>
                  </a:lnTo>
                  <a:cubicBezTo>
                    <a:pt x="12928" y="2800"/>
                    <a:pt x="13654" y="1694"/>
                    <a:pt x="13654" y="449"/>
                  </a:cubicBezTo>
                  <a:lnTo>
                    <a:pt x="136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31"/>
            <p:cNvSpPr/>
            <p:nvPr/>
          </p:nvSpPr>
          <p:spPr>
            <a:xfrm>
              <a:off x="5439575" y="2315950"/>
              <a:ext cx="170250" cy="388850"/>
            </a:xfrm>
            <a:custGeom>
              <a:avLst/>
              <a:gdLst/>
              <a:ahLst/>
              <a:cxnLst/>
              <a:rect l="l" t="t" r="r" b="b"/>
              <a:pathLst>
                <a:path w="6810" h="15554" extrusionOk="0">
                  <a:moveTo>
                    <a:pt x="0" y="0"/>
                  </a:moveTo>
                  <a:lnTo>
                    <a:pt x="0" y="15554"/>
                  </a:lnTo>
                  <a:lnTo>
                    <a:pt x="311" y="15243"/>
                  </a:lnTo>
                  <a:cubicBezTo>
                    <a:pt x="553" y="15001"/>
                    <a:pt x="726" y="14932"/>
                    <a:pt x="899" y="14655"/>
                  </a:cubicBezTo>
                  <a:cubicBezTo>
                    <a:pt x="1072" y="14932"/>
                    <a:pt x="1245" y="15001"/>
                    <a:pt x="1487" y="15243"/>
                  </a:cubicBezTo>
                  <a:lnTo>
                    <a:pt x="1798" y="15554"/>
                  </a:lnTo>
                  <a:lnTo>
                    <a:pt x="2109" y="15243"/>
                  </a:lnTo>
                  <a:cubicBezTo>
                    <a:pt x="2454" y="14966"/>
                    <a:pt x="2731" y="14621"/>
                    <a:pt x="2904" y="14275"/>
                  </a:cubicBezTo>
                  <a:cubicBezTo>
                    <a:pt x="3491" y="15070"/>
                    <a:pt x="4459" y="15554"/>
                    <a:pt x="5462" y="15554"/>
                  </a:cubicBezTo>
                  <a:lnTo>
                    <a:pt x="6810" y="15554"/>
                  </a:lnTo>
                  <a:lnTo>
                    <a:pt x="6810" y="14655"/>
                  </a:lnTo>
                  <a:cubicBezTo>
                    <a:pt x="5807" y="14655"/>
                    <a:pt x="5012" y="13826"/>
                    <a:pt x="5012" y="12823"/>
                  </a:cubicBezTo>
                  <a:lnTo>
                    <a:pt x="5012" y="3353"/>
                  </a:lnTo>
                  <a:cubicBezTo>
                    <a:pt x="6118" y="2800"/>
                    <a:pt x="6810" y="1694"/>
                    <a:pt x="6810" y="449"/>
                  </a:cubicBezTo>
                  <a:lnTo>
                    <a:pt x="6810" y="0"/>
                  </a:lnTo>
                  <a:close/>
                </a:path>
              </a:pathLst>
            </a:custGeom>
            <a:solidFill>
              <a:srgbClr val="094873">
                <a:alpha val="2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31"/>
            <p:cNvSpPr/>
            <p:nvPr/>
          </p:nvSpPr>
          <p:spPr>
            <a:xfrm>
              <a:off x="5382525" y="2384200"/>
              <a:ext cx="90775" cy="68300"/>
            </a:xfrm>
            <a:custGeom>
              <a:avLst/>
              <a:gdLst/>
              <a:ahLst/>
              <a:cxnLst/>
              <a:rect l="l" t="t" r="r" b="b"/>
              <a:pathLst>
                <a:path w="3631" h="2732" extrusionOk="0">
                  <a:moveTo>
                    <a:pt x="1" y="1"/>
                  </a:moveTo>
                  <a:lnTo>
                    <a:pt x="1" y="934"/>
                  </a:lnTo>
                  <a:cubicBezTo>
                    <a:pt x="1" y="1936"/>
                    <a:pt x="796" y="2731"/>
                    <a:pt x="1798" y="2731"/>
                  </a:cubicBezTo>
                  <a:cubicBezTo>
                    <a:pt x="1971" y="2731"/>
                    <a:pt x="2109" y="2731"/>
                    <a:pt x="2282" y="2662"/>
                  </a:cubicBezTo>
                  <a:cubicBezTo>
                    <a:pt x="3008" y="2489"/>
                    <a:pt x="3527" y="1867"/>
                    <a:pt x="3630" y="1141"/>
                  </a:cubicBezTo>
                  <a:cubicBezTo>
                    <a:pt x="3630" y="1072"/>
                    <a:pt x="3630" y="1003"/>
                    <a:pt x="3630" y="934"/>
                  </a:cubicBezTo>
                  <a:lnTo>
                    <a:pt x="36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31"/>
            <p:cNvSpPr/>
            <p:nvPr/>
          </p:nvSpPr>
          <p:spPr>
            <a:xfrm>
              <a:off x="5268475" y="2452475"/>
              <a:ext cx="91625" cy="45825"/>
            </a:xfrm>
            <a:custGeom>
              <a:avLst/>
              <a:gdLst/>
              <a:ahLst/>
              <a:cxnLst/>
              <a:rect l="l" t="t" r="r" b="b"/>
              <a:pathLst>
                <a:path w="3665" h="1833" extrusionOk="0">
                  <a:moveTo>
                    <a:pt x="0" y="0"/>
                  </a:moveTo>
                  <a:cubicBezTo>
                    <a:pt x="0" y="1003"/>
                    <a:pt x="795" y="1832"/>
                    <a:pt x="1832" y="1832"/>
                  </a:cubicBezTo>
                  <a:lnTo>
                    <a:pt x="3664" y="1832"/>
                  </a:lnTo>
                  <a:lnTo>
                    <a:pt x="36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31"/>
            <p:cNvSpPr/>
            <p:nvPr/>
          </p:nvSpPr>
          <p:spPr>
            <a:xfrm>
              <a:off x="5439575" y="2384200"/>
              <a:ext cx="34575" cy="66575"/>
            </a:xfrm>
            <a:custGeom>
              <a:avLst/>
              <a:gdLst/>
              <a:ahLst/>
              <a:cxnLst/>
              <a:rect l="l" t="t" r="r" b="b"/>
              <a:pathLst>
                <a:path w="1383" h="2663" extrusionOk="0">
                  <a:moveTo>
                    <a:pt x="0" y="1"/>
                  </a:moveTo>
                  <a:lnTo>
                    <a:pt x="0" y="2662"/>
                  </a:lnTo>
                  <a:cubicBezTo>
                    <a:pt x="726" y="2489"/>
                    <a:pt x="1279" y="1867"/>
                    <a:pt x="1383" y="1141"/>
                  </a:cubicBezTo>
                  <a:cubicBezTo>
                    <a:pt x="1383" y="1072"/>
                    <a:pt x="1383" y="1003"/>
                    <a:pt x="1383" y="934"/>
                  </a:cubicBezTo>
                  <a:lnTo>
                    <a:pt x="1383" y="1"/>
                  </a:ln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3" name="Google Shape;553;p31"/>
          <p:cNvGrpSpPr/>
          <p:nvPr/>
        </p:nvGrpSpPr>
        <p:grpSpPr>
          <a:xfrm>
            <a:off x="2237010" y="1271291"/>
            <a:ext cx="507553" cy="541163"/>
            <a:chOff x="3541075" y="2315950"/>
            <a:chExt cx="364700" cy="388850"/>
          </a:xfrm>
        </p:grpSpPr>
        <p:sp>
          <p:nvSpPr>
            <p:cNvPr id="554" name="Google Shape;554;p31"/>
            <p:cNvSpPr/>
            <p:nvPr/>
          </p:nvSpPr>
          <p:spPr>
            <a:xfrm>
              <a:off x="3631800" y="2601100"/>
              <a:ext cx="273975" cy="103700"/>
            </a:xfrm>
            <a:custGeom>
              <a:avLst/>
              <a:gdLst/>
              <a:ahLst/>
              <a:cxnLst/>
              <a:rect l="l" t="t" r="r" b="b"/>
              <a:pathLst>
                <a:path w="10959" h="4148" extrusionOk="0">
                  <a:moveTo>
                    <a:pt x="1" y="0"/>
                  </a:moveTo>
                  <a:lnTo>
                    <a:pt x="1" y="1417"/>
                  </a:lnTo>
                  <a:cubicBezTo>
                    <a:pt x="1" y="2420"/>
                    <a:pt x="831" y="3249"/>
                    <a:pt x="1833" y="3249"/>
                  </a:cubicBezTo>
                  <a:lnTo>
                    <a:pt x="9126" y="3249"/>
                  </a:lnTo>
                  <a:cubicBezTo>
                    <a:pt x="9610" y="3249"/>
                    <a:pt x="10025" y="3630"/>
                    <a:pt x="10025" y="4148"/>
                  </a:cubicBezTo>
                  <a:lnTo>
                    <a:pt x="10958" y="4148"/>
                  </a:lnTo>
                  <a:cubicBezTo>
                    <a:pt x="10958" y="3146"/>
                    <a:pt x="10129" y="2316"/>
                    <a:pt x="9126" y="2316"/>
                  </a:cubicBezTo>
                  <a:lnTo>
                    <a:pt x="8193" y="2316"/>
                  </a:lnTo>
                  <a:cubicBezTo>
                    <a:pt x="7709" y="2316"/>
                    <a:pt x="7294" y="1901"/>
                    <a:pt x="7294" y="1417"/>
                  </a:cubicBezTo>
                  <a:lnTo>
                    <a:pt x="7294" y="0"/>
                  </a:lnTo>
                  <a:lnTo>
                    <a:pt x="6395" y="0"/>
                  </a:lnTo>
                  <a:lnTo>
                    <a:pt x="6395" y="1417"/>
                  </a:lnTo>
                  <a:cubicBezTo>
                    <a:pt x="6395" y="1728"/>
                    <a:pt x="6465" y="2040"/>
                    <a:pt x="6637" y="2316"/>
                  </a:cubicBezTo>
                  <a:lnTo>
                    <a:pt x="1833" y="2316"/>
                  </a:lnTo>
                  <a:cubicBezTo>
                    <a:pt x="1314" y="2316"/>
                    <a:pt x="934" y="1901"/>
                    <a:pt x="934" y="1417"/>
                  </a:cubicBezTo>
                  <a:lnTo>
                    <a:pt x="9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31"/>
            <p:cNvSpPr/>
            <p:nvPr/>
          </p:nvSpPr>
          <p:spPr>
            <a:xfrm>
              <a:off x="3768350" y="2601100"/>
              <a:ext cx="137425" cy="103700"/>
            </a:xfrm>
            <a:custGeom>
              <a:avLst/>
              <a:gdLst/>
              <a:ahLst/>
              <a:cxnLst/>
              <a:rect l="l" t="t" r="r" b="b"/>
              <a:pathLst>
                <a:path w="5497" h="4148" extrusionOk="0">
                  <a:moveTo>
                    <a:pt x="933" y="0"/>
                  </a:moveTo>
                  <a:lnTo>
                    <a:pt x="933" y="1417"/>
                  </a:lnTo>
                  <a:cubicBezTo>
                    <a:pt x="933" y="1728"/>
                    <a:pt x="1003" y="2040"/>
                    <a:pt x="1175" y="2316"/>
                  </a:cubicBezTo>
                  <a:lnTo>
                    <a:pt x="0" y="2316"/>
                  </a:lnTo>
                  <a:lnTo>
                    <a:pt x="0" y="3249"/>
                  </a:lnTo>
                  <a:lnTo>
                    <a:pt x="3664" y="3249"/>
                  </a:lnTo>
                  <a:cubicBezTo>
                    <a:pt x="4148" y="3249"/>
                    <a:pt x="4563" y="3630"/>
                    <a:pt x="4563" y="4148"/>
                  </a:cubicBezTo>
                  <a:lnTo>
                    <a:pt x="5496" y="4148"/>
                  </a:lnTo>
                  <a:cubicBezTo>
                    <a:pt x="5496" y="3146"/>
                    <a:pt x="4667" y="2316"/>
                    <a:pt x="3664" y="2316"/>
                  </a:cubicBezTo>
                  <a:lnTo>
                    <a:pt x="2731" y="2316"/>
                  </a:lnTo>
                  <a:cubicBezTo>
                    <a:pt x="2247" y="2316"/>
                    <a:pt x="1832" y="1901"/>
                    <a:pt x="1832" y="1417"/>
                  </a:cubicBezTo>
                  <a:lnTo>
                    <a:pt x="18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31"/>
            <p:cNvSpPr/>
            <p:nvPr/>
          </p:nvSpPr>
          <p:spPr>
            <a:xfrm>
              <a:off x="3710450" y="2315950"/>
              <a:ext cx="195325" cy="250600"/>
            </a:xfrm>
            <a:custGeom>
              <a:avLst/>
              <a:gdLst/>
              <a:ahLst/>
              <a:cxnLst/>
              <a:rect l="l" t="t" r="r" b="b"/>
              <a:pathLst>
                <a:path w="7813" h="10024" extrusionOk="0">
                  <a:moveTo>
                    <a:pt x="3699" y="0"/>
                  </a:moveTo>
                  <a:cubicBezTo>
                    <a:pt x="2040" y="0"/>
                    <a:pt x="795" y="691"/>
                    <a:pt x="104" y="1901"/>
                  </a:cubicBezTo>
                  <a:lnTo>
                    <a:pt x="0" y="2108"/>
                  </a:lnTo>
                  <a:lnTo>
                    <a:pt x="104" y="2350"/>
                  </a:lnTo>
                  <a:cubicBezTo>
                    <a:pt x="381" y="2869"/>
                    <a:pt x="519" y="3491"/>
                    <a:pt x="519" y="4113"/>
                  </a:cubicBezTo>
                  <a:cubicBezTo>
                    <a:pt x="519" y="4874"/>
                    <a:pt x="346" y="5634"/>
                    <a:pt x="69" y="6360"/>
                  </a:cubicBezTo>
                  <a:lnTo>
                    <a:pt x="35" y="6533"/>
                  </a:lnTo>
                  <a:lnTo>
                    <a:pt x="69" y="6671"/>
                  </a:lnTo>
                  <a:cubicBezTo>
                    <a:pt x="692" y="8295"/>
                    <a:pt x="1971" y="10024"/>
                    <a:pt x="3699" y="10024"/>
                  </a:cubicBezTo>
                  <a:cubicBezTo>
                    <a:pt x="6015" y="10024"/>
                    <a:pt x="7812" y="6844"/>
                    <a:pt x="7812" y="4113"/>
                  </a:cubicBezTo>
                  <a:cubicBezTo>
                    <a:pt x="7812" y="1590"/>
                    <a:pt x="6222" y="0"/>
                    <a:pt x="36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31"/>
            <p:cNvSpPr/>
            <p:nvPr/>
          </p:nvSpPr>
          <p:spPr>
            <a:xfrm>
              <a:off x="3802900" y="2315950"/>
              <a:ext cx="102875" cy="250600"/>
            </a:xfrm>
            <a:custGeom>
              <a:avLst/>
              <a:gdLst/>
              <a:ahLst/>
              <a:cxnLst/>
              <a:rect l="l" t="t" r="r" b="b"/>
              <a:pathLst>
                <a:path w="4115" h="10024" extrusionOk="0">
                  <a:moveTo>
                    <a:pt x="1" y="0"/>
                  </a:moveTo>
                  <a:lnTo>
                    <a:pt x="1" y="10024"/>
                  </a:lnTo>
                  <a:cubicBezTo>
                    <a:pt x="2317" y="10024"/>
                    <a:pt x="4114" y="6844"/>
                    <a:pt x="4114" y="4113"/>
                  </a:cubicBezTo>
                  <a:cubicBezTo>
                    <a:pt x="4114" y="1590"/>
                    <a:pt x="2524" y="0"/>
                    <a:pt x="1" y="0"/>
                  </a:cubicBez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31"/>
            <p:cNvSpPr/>
            <p:nvPr/>
          </p:nvSpPr>
          <p:spPr>
            <a:xfrm>
              <a:off x="3732050" y="2366050"/>
              <a:ext cx="140875" cy="135700"/>
            </a:xfrm>
            <a:custGeom>
              <a:avLst/>
              <a:gdLst/>
              <a:ahLst/>
              <a:cxnLst/>
              <a:rect l="l" t="t" r="r" b="b"/>
              <a:pathLst>
                <a:path w="5635" h="5428" extrusionOk="0">
                  <a:moveTo>
                    <a:pt x="2835" y="1"/>
                  </a:moveTo>
                  <a:lnTo>
                    <a:pt x="1971" y="1764"/>
                  </a:lnTo>
                  <a:lnTo>
                    <a:pt x="0" y="2040"/>
                  </a:lnTo>
                  <a:lnTo>
                    <a:pt x="1418" y="3457"/>
                  </a:lnTo>
                  <a:lnTo>
                    <a:pt x="1072" y="5393"/>
                  </a:lnTo>
                  <a:lnTo>
                    <a:pt x="2835" y="4494"/>
                  </a:lnTo>
                  <a:lnTo>
                    <a:pt x="4598" y="5427"/>
                  </a:lnTo>
                  <a:lnTo>
                    <a:pt x="4598" y="5427"/>
                  </a:lnTo>
                  <a:lnTo>
                    <a:pt x="4217" y="3457"/>
                  </a:lnTo>
                  <a:lnTo>
                    <a:pt x="5635" y="2040"/>
                  </a:lnTo>
                  <a:lnTo>
                    <a:pt x="3699" y="1764"/>
                  </a:lnTo>
                  <a:lnTo>
                    <a:pt x="28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31"/>
            <p:cNvSpPr/>
            <p:nvPr/>
          </p:nvSpPr>
          <p:spPr>
            <a:xfrm>
              <a:off x="3803775" y="2366050"/>
              <a:ext cx="70025" cy="135700"/>
            </a:xfrm>
            <a:custGeom>
              <a:avLst/>
              <a:gdLst/>
              <a:ahLst/>
              <a:cxnLst/>
              <a:rect l="l" t="t" r="r" b="b"/>
              <a:pathLst>
                <a:path w="2801" h="5428" extrusionOk="0">
                  <a:moveTo>
                    <a:pt x="0" y="1"/>
                  </a:moveTo>
                  <a:lnTo>
                    <a:pt x="0" y="4494"/>
                  </a:lnTo>
                  <a:lnTo>
                    <a:pt x="1729" y="5427"/>
                  </a:lnTo>
                  <a:lnTo>
                    <a:pt x="1383" y="3457"/>
                  </a:lnTo>
                  <a:lnTo>
                    <a:pt x="2800" y="2075"/>
                  </a:lnTo>
                  <a:lnTo>
                    <a:pt x="865" y="1798"/>
                  </a:lnTo>
                  <a:lnTo>
                    <a:pt x="0" y="1"/>
                  </a:ln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31"/>
            <p:cNvSpPr/>
            <p:nvPr/>
          </p:nvSpPr>
          <p:spPr>
            <a:xfrm>
              <a:off x="3621450" y="2395425"/>
              <a:ext cx="124450" cy="91625"/>
            </a:xfrm>
            <a:custGeom>
              <a:avLst/>
              <a:gdLst/>
              <a:ahLst/>
              <a:cxnLst/>
              <a:rect l="l" t="t" r="r" b="b"/>
              <a:pathLst>
                <a:path w="4978" h="3665" extrusionOk="0">
                  <a:moveTo>
                    <a:pt x="0" y="1"/>
                  </a:moveTo>
                  <a:lnTo>
                    <a:pt x="0" y="3665"/>
                  </a:lnTo>
                  <a:lnTo>
                    <a:pt x="4736" y="2732"/>
                  </a:lnTo>
                  <a:cubicBezTo>
                    <a:pt x="4908" y="2144"/>
                    <a:pt x="4978" y="1522"/>
                    <a:pt x="4978" y="934"/>
                  </a:cubicBez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31"/>
            <p:cNvSpPr/>
            <p:nvPr/>
          </p:nvSpPr>
          <p:spPr>
            <a:xfrm>
              <a:off x="3620575" y="2315950"/>
              <a:ext cx="117550" cy="79500"/>
            </a:xfrm>
            <a:custGeom>
              <a:avLst/>
              <a:gdLst/>
              <a:ahLst/>
              <a:cxnLst/>
              <a:rect l="l" t="t" r="r" b="b"/>
              <a:pathLst>
                <a:path w="4702" h="3180" extrusionOk="0">
                  <a:moveTo>
                    <a:pt x="899" y="0"/>
                  </a:moveTo>
                  <a:lnTo>
                    <a:pt x="1" y="3180"/>
                  </a:lnTo>
                  <a:lnTo>
                    <a:pt x="4701" y="2281"/>
                  </a:lnTo>
                  <a:cubicBezTo>
                    <a:pt x="4632" y="2143"/>
                    <a:pt x="4563" y="2039"/>
                    <a:pt x="4529" y="1901"/>
                  </a:cubicBezTo>
                  <a:cubicBezTo>
                    <a:pt x="3872" y="691"/>
                    <a:pt x="2558" y="0"/>
                    <a:pt x="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31"/>
            <p:cNvSpPr/>
            <p:nvPr/>
          </p:nvSpPr>
          <p:spPr>
            <a:xfrm>
              <a:off x="3541075" y="2315950"/>
              <a:ext cx="102000" cy="171100"/>
            </a:xfrm>
            <a:custGeom>
              <a:avLst/>
              <a:gdLst/>
              <a:ahLst/>
              <a:cxnLst/>
              <a:rect l="l" t="t" r="r" b="b"/>
              <a:pathLst>
                <a:path w="4080" h="6844" extrusionOk="0">
                  <a:moveTo>
                    <a:pt x="4079" y="0"/>
                  </a:moveTo>
                  <a:cubicBezTo>
                    <a:pt x="1556" y="0"/>
                    <a:pt x="1" y="1555"/>
                    <a:pt x="1" y="4113"/>
                  </a:cubicBezTo>
                  <a:cubicBezTo>
                    <a:pt x="1" y="4701"/>
                    <a:pt x="70" y="5323"/>
                    <a:pt x="243" y="5911"/>
                  </a:cubicBezTo>
                  <a:lnTo>
                    <a:pt x="2144" y="6844"/>
                  </a:lnTo>
                  <a:lnTo>
                    <a:pt x="4079" y="5911"/>
                  </a:lnTo>
                  <a:lnTo>
                    <a:pt x="40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31"/>
            <p:cNvSpPr/>
            <p:nvPr/>
          </p:nvSpPr>
          <p:spPr>
            <a:xfrm>
              <a:off x="3780450" y="2566325"/>
              <a:ext cx="44950" cy="46025"/>
            </a:xfrm>
            <a:custGeom>
              <a:avLst/>
              <a:gdLst/>
              <a:ahLst/>
              <a:cxnLst/>
              <a:rect l="l" t="t" r="r" b="b"/>
              <a:pathLst>
                <a:path w="1798" h="1841" extrusionOk="0">
                  <a:moveTo>
                    <a:pt x="899" y="0"/>
                  </a:moveTo>
                  <a:cubicBezTo>
                    <a:pt x="449" y="0"/>
                    <a:pt x="0" y="302"/>
                    <a:pt x="0" y="907"/>
                  </a:cubicBezTo>
                  <a:lnTo>
                    <a:pt x="0" y="1841"/>
                  </a:lnTo>
                  <a:lnTo>
                    <a:pt x="1798" y="1841"/>
                  </a:lnTo>
                  <a:lnTo>
                    <a:pt x="1798" y="907"/>
                  </a:lnTo>
                  <a:cubicBezTo>
                    <a:pt x="1798" y="302"/>
                    <a:pt x="1348" y="0"/>
                    <a:pt x="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31"/>
            <p:cNvSpPr/>
            <p:nvPr/>
          </p:nvSpPr>
          <p:spPr>
            <a:xfrm>
              <a:off x="3643050" y="2372975"/>
              <a:ext cx="102850" cy="45825"/>
            </a:xfrm>
            <a:custGeom>
              <a:avLst/>
              <a:gdLst/>
              <a:ahLst/>
              <a:cxnLst/>
              <a:rect l="l" t="t" r="r" b="b"/>
              <a:pathLst>
                <a:path w="4114" h="1833" extrusionOk="0">
                  <a:moveTo>
                    <a:pt x="0" y="0"/>
                  </a:moveTo>
                  <a:lnTo>
                    <a:pt x="0" y="1832"/>
                  </a:lnTo>
                  <a:lnTo>
                    <a:pt x="4114" y="1832"/>
                  </a:lnTo>
                  <a:cubicBezTo>
                    <a:pt x="4114" y="1210"/>
                    <a:pt x="4010" y="588"/>
                    <a:pt x="3802" y="0"/>
                  </a:cubicBezTo>
                  <a:close/>
                </a:path>
              </a:pathLst>
            </a:custGeom>
            <a:solidFill>
              <a:srgbClr val="E1E6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31"/>
            <p:cNvSpPr/>
            <p:nvPr/>
          </p:nvSpPr>
          <p:spPr>
            <a:xfrm>
              <a:off x="3547125" y="2463700"/>
              <a:ext cx="192725" cy="68300"/>
            </a:xfrm>
            <a:custGeom>
              <a:avLst/>
              <a:gdLst/>
              <a:ahLst/>
              <a:cxnLst/>
              <a:rect l="l" t="t" r="r" b="b"/>
              <a:pathLst>
                <a:path w="7709" h="2732" extrusionOk="0">
                  <a:moveTo>
                    <a:pt x="1" y="1"/>
                  </a:moveTo>
                  <a:cubicBezTo>
                    <a:pt x="173" y="623"/>
                    <a:pt x="415" y="1245"/>
                    <a:pt x="726" y="1832"/>
                  </a:cubicBezTo>
                  <a:lnTo>
                    <a:pt x="3872" y="2731"/>
                  </a:lnTo>
                  <a:lnTo>
                    <a:pt x="6983" y="1832"/>
                  </a:lnTo>
                  <a:cubicBezTo>
                    <a:pt x="7156" y="1487"/>
                    <a:pt x="7328" y="1141"/>
                    <a:pt x="7467" y="761"/>
                  </a:cubicBezTo>
                  <a:cubicBezTo>
                    <a:pt x="7570" y="519"/>
                    <a:pt x="7639" y="277"/>
                    <a:pt x="7709" y="1"/>
                  </a:cubicBezTo>
                  <a:close/>
                </a:path>
              </a:pathLst>
            </a:custGeom>
            <a:solidFill>
              <a:srgbClr val="F3F5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31"/>
            <p:cNvSpPr/>
            <p:nvPr/>
          </p:nvSpPr>
          <p:spPr>
            <a:xfrm>
              <a:off x="3643050" y="2463700"/>
              <a:ext cx="96800" cy="68300"/>
            </a:xfrm>
            <a:custGeom>
              <a:avLst/>
              <a:gdLst/>
              <a:ahLst/>
              <a:cxnLst/>
              <a:rect l="l" t="t" r="r" b="b"/>
              <a:pathLst>
                <a:path w="3872" h="2732" extrusionOk="0">
                  <a:moveTo>
                    <a:pt x="0" y="1"/>
                  </a:moveTo>
                  <a:lnTo>
                    <a:pt x="0" y="2731"/>
                  </a:lnTo>
                  <a:lnTo>
                    <a:pt x="3146" y="1832"/>
                  </a:lnTo>
                  <a:cubicBezTo>
                    <a:pt x="3319" y="1487"/>
                    <a:pt x="3491" y="1107"/>
                    <a:pt x="3630" y="761"/>
                  </a:cubicBezTo>
                  <a:cubicBezTo>
                    <a:pt x="3733" y="519"/>
                    <a:pt x="3802" y="242"/>
                    <a:pt x="3872" y="1"/>
                  </a:cubicBez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31"/>
            <p:cNvSpPr/>
            <p:nvPr/>
          </p:nvSpPr>
          <p:spPr>
            <a:xfrm>
              <a:off x="3565275" y="2509500"/>
              <a:ext cx="156425" cy="57050"/>
            </a:xfrm>
            <a:custGeom>
              <a:avLst/>
              <a:gdLst/>
              <a:ahLst/>
              <a:cxnLst/>
              <a:rect l="l" t="t" r="r" b="b"/>
              <a:pathLst>
                <a:path w="6257" h="2282" extrusionOk="0">
                  <a:moveTo>
                    <a:pt x="0" y="0"/>
                  </a:moveTo>
                  <a:cubicBezTo>
                    <a:pt x="761" y="1314"/>
                    <a:pt x="1867" y="2282"/>
                    <a:pt x="3111" y="2282"/>
                  </a:cubicBezTo>
                  <a:cubicBezTo>
                    <a:pt x="4494" y="2282"/>
                    <a:pt x="5565" y="1245"/>
                    <a:pt x="62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31"/>
            <p:cNvSpPr/>
            <p:nvPr/>
          </p:nvSpPr>
          <p:spPr>
            <a:xfrm>
              <a:off x="3643050" y="2509500"/>
              <a:ext cx="78650" cy="57050"/>
            </a:xfrm>
            <a:custGeom>
              <a:avLst/>
              <a:gdLst/>
              <a:ahLst/>
              <a:cxnLst/>
              <a:rect l="l" t="t" r="r" b="b"/>
              <a:pathLst>
                <a:path w="3146" h="2282" extrusionOk="0">
                  <a:moveTo>
                    <a:pt x="0" y="0"/>
                  </a:moveTo>
                  <a:lnTo>
                    <a:pt x="0" y="2282"/>
                  </a:lnTo>
                  <a:cubicBezTo>
                    <a:pt x="1383" y="2282"/>
                    <a:pt x="2454" y="1245"/>
                    <a:pt x="3146" y="0"/>
                  </a:cubicBez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31"/>
            <p:cNvSpPr/>
            <p:nvPr/>
          </p:nvSpPr>
          <p:spPr>
            <a:xfrm>
              <a:off x="3619725" y="2565025"/>
              <a:ext cx="47550" cy="47325"/>
            </a:xfrm>
            <a:custGeom>
              <a:avLst/>
              <a:gdLst/>
              <a:ahLst/>
              <a:cxnLst/>
              <a:rect l="l" t="t" r="r" b="b"/>
              <a:pathLst>
                <a:path w="1902" h="1893" extrusionOk="0">
                  <a:moveTo>
                    <a:pt x="951" y="0"/>
                  </a:moveTo>
                  <a:cubicBezTo>
                    <a:pt x="475" y="0"/>
                    <a:pt x="0" y="320"/>
                    <a:pt x="35" y="959"/>
                  </a:cubicBezTo>
                  <a:lnTo>
                    <a:pt x="35" y="1893"/>
                  </a:lnTo>
                  <a:lnTo>
                    <a:pt x="1867" y="1893"/>
                  </a:lnTo>
                  <a:lnTo>
                    <a:pt x="1867" y="959"/>
                  </a:lnTo>
                  <a:cubicBezTo>
                    <a:pt x="1901" y="320"/>
                    <a:pt x="1426" y="0"/>
                    <a:pt x="9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31"/>
            <p:cNvSpPr/>
            <p:nvPr/>
          </p:nvSpPr>
          <p:spPr>
            <a:xfrm>
              <a:off x="3643050" y="2566525"/>
              <a:ext cx="23350" cy="45825"/>
            </a:xfrm>
            <a:custGeom>
              <a:avLst/>
              <a:gdLst/>
              <a:ahLst/>
              <a:cxnLst/>
              <a:rect l="l" t="t" r="r" b="b"/>
              <a:pathLst>
                <a:path w="934" h="1833" extrusionOk="0">
                  <a:moveTo>
                    <a:pt x="0" y="1"/>
                  </a:moveTo>
                  <a:lnTo>
                    <a:pt x="0" y="1833"/>
                  </a:lnTo>
                  <a:lnTo>
                    <a:pt x="934" y="1833"/>
                  </a:lnTo>
                  <a:lnTo>
                    <a:pt x="934" y="899"/>
                  </a:lnTo>
                  <a:cubicBezTo>
                    <a:pt x="934" y="415"/>
                    <a:pt x="519" y="1"/>
                    <a:pt x="0" y="1"/>
                  </a:cubicBez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31"/>
            <p:cNvSpPr/>
            <p:nvPr/>
          </p:nvSpPr>
          <p:spPr>
            <a:xfrm>
              <a:off x="3802900" y="2566525"/>
              <a:ext cx="22500" cy="45825"/>
            </a:xfrm>
            <a:custGeom>
              <a:avLst/>
              <a:gdLst/>
              <a:ahLst/>
              <a:cxnLst/>
              <a:rect l="l" t="t" r="r" b="b"/>
              <a:pathLst>
                <a:path w="900" h="1833" extrusionOk="0">
                  <a:moveTo>
                    <a:pt x="1" y="1"/>
                  </a:moveTo>
                  <a:lnTo>
                    <a:pt x="1" y="1833"/>
                  </a:lnTo>
                  <a:lnTo>
                    <a:pt x="900" y="1833"/>
                  </a:lnTo>
                  <a:lnTo>
                    <a:pt x="900" y="899"/>
                  </a:lnTo>
                  <a:cubicBezTo>
                    <a:pt x="900" y="415"/>
                    <a:pt x="519" y="1"/>
                    <a:pt x="1" y="1"/>
                  </a:cubicBezTo>
                  <a:close/>
                </a:path>
              </a:pathLst>
            </a:custGeom>
            <a:solidFill>
              <a:srgbClr val="191919">
                <a:alpha val="78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29"/>
          <p:cNvGrpSpPr/>
          <p:nvPr/>
        </p:nvGrpSpPr>
        <p:grpSpPr>
          <a:xfrm>
            <a:off x="246650" y="-1"/>
            <a:ext cx="1319182" cy="3316780"/>
            <a:chOff x="242100" y="-1"/>
            <a:chExt cx="1319182" cy="3316780"/>
          </a:xfrm>
        </p:grpSpPr>
        <p:sp>
          <p:nvSpPr>
            <p:cNvPr id="327" name="Google Shape;327;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9"/>
            <p:cNvSpPr/>
            <p:nvPr/>
          </p:nvSpPr>
          <p:spPr>
            <a:xfrm>
              <a:off x="378342" y="2364866"/>
              <a:ext cx="1044704" cy="951913"/>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9"/>
            <p:cNvSpPr/>
            <p:nvPr/>
          </p:nvSpPr>
          <p:spPr>
            <a:xfrm>
              <a:off x="806003" y="-1"/>
              <a:ext cx="188968" cy="2364134"/>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9"/>
            <p:cNvSpPr/>
            <p:nvPr/>
          </p:nvSpPr>
          <p:spPr>
            <a:xfrm>
              <a:off x="1160765" y="-1"/>
              <a:ext cx="188968" cy="2252988"/>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9"/>
            <p:cNvSpPr/>
            <p:nvPr/>
          </p:nvSpPr>
          <p:spPr>
            <a:xfrm>
              <a:off x="453439" y="-1"/>
              <a:ext cx="189168" cy="2235583"/>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 name="Google Shape;333;p29"/>
          <p:cNvGrpSpPr/>
          <p:nvPr/>
        </p:nvGrpSpPr>
        <p:grpSpPr>
          <a:xfrm>
            <a:off x="6968196" y="3032239"/>
            <a:ext cx="1369332" cy="237506"/>
            <a:chOff x="5153975" y="3056300"/>
            <a:chExt cx="824750" cy="143050"/>
          </a:xfrm>
        </p:grpSpPr>
        <p:sp>
          <p:nvSpPr>
            <p:cNvPr id="334" name="Google Shape;334;p29"/>
            <p:cNvSpPr/>
            <p:nvPr/>
          </p:nvSpPr>
          <p:spPr>
            <a:xfrm>
              <a:off x="51539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5" name="Google Shape;335;p29"/>
            <p:cNvSpPr/>
            <p:nvPr/>
          </p:nvSpPr>
          <p:spPr>
            <a:xfrm>
              <a:off x="53237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4" y="5721"/>
                  </a:lnTo>
                  <a:lnTo>
                    <a:pt x="4146" y="3541"/>
                  </a:lnTo>
                  <a:lnTo>
                    <a:pt x="6011" y="2193"/>
                  </a:lnTo>
                  <a:lnTo>
                    <a:pt x="3705"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6" name="Google Shape;336;p29"/>
            <p:cNvSpPr/>
            <p:nvPr/>
          </p:nvSpPr>
          <p:spPr>
            <a:xfrm>
              <a:off x="5493250" y="3056300"/>
              <a:ext cx="150300" cy="143050"/>
            </a:xfrm>
            <a:custGeom>
              <a:avLst/>
              <a:gdLst/>
              <a:ahLst/>
              <a:cxnLst/>
              <a:rect l="l" t="t" r="r" b="b"/>
              <a:pathLst>
                <a:path w="6012" h="5722" extrusionOk="0">
                  <a:moveTo>
                    <a:pt x="3012" y="0"/>
                  </a:moveTo>
                  <a:lnTo>
                    <a:pt x="2294" y="2193"/>
                  </a:lnTo>
                  <a:lnTo>
                    <a:pt x="1" y="2193"/>
                  </a:lnTo>
                  <a:lnTo>
                    <a:pt x="1866" y="3541"/>
                  </a:lnTo>
                  <a:lnTo>
                    <a:pt x="1147" y="5721"/>
                  </a:lnTo>
                  <a:lnTo>
                    <a:pt x="3012" y="4373"/>
                  </a:lnTo>
                  <a:lnTo>
                    <a:pt x="4865" y="5721"/>
                  </a:lnTo>
                  <a:lnTo>
                    <a:pt x="4159" y="3541"/>
                  </a:lnTo>
                  <a:lnTo>
                    <a:pt x="6011" y="2193"/>
                  </a:lnTo>
                  <a:lnTo>
                    <a:pt x="3718" y="2193"/>
                  </a:lnTo>
                  <a:lnTo>
                    <a:pt x="3012"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7" name="Google Shape;337;p29"/>
            <p:cNvSpPr/>
            <p:nvPr/>
          </p:nvSpPr>
          <p:spPr>
            <a:xfrm>
              <a:off x="5660850" y="3056300"/>
              <a:ext cx="150300" cy="143050"/>
            </a:xfrm>
            <a:custGeom>
              <a:avLst/>
              <a:gdLst/>
              <a:ahLst/>
              <a:cxnLst/>
              <a:rect l="l" t="t" r="r" b="b"/>
              <a:pathLst>
                <a:path w="6012" h="5722" extrusionOk="0">
                  <a:moveTo>
                    <a:pt x="2999" y="0"/>
                  </a:moveTo>
                  <a:lnTo>
                    <a:pt x="2294" y="2193"/>
                  </a:lnTo>
                  <a:lnTo>
                    <a:pt x="0" y="2193"/>
                  </a:lnTo>
                  <a:lnTo>
                    <a:pt x="1853" y="3541"/>
                  </a:lnTo>
                  <a:lnTo>
                    <a:pt x="1147" y="5721"/>
                  </a:lnTo>
                  <a:lnTo>
                    <a:pt x="2999" y="4373"/>
                  </a:lnTo>
                  <a:lnTo>
                    <a:pt x="4864" y="5721"/>
                  </a:lnTo>
                  <a:lnTo>
                    <a:pt x="4159" y="3541"/>
                  </a:lnTo>
                  <a:lnTo>
                    <a:pt x="6011" y="2193"/>
                  </a:lnTo>
                  <a:lnTo>
                    <a:pt x="3718"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8" name="Google Shape;338;p29"/>
            <p:cNvSpPr/>
            <p:nvPr/>
          </p:nvSpPr>
          <p:spPr>
            <a:xfrm>
              <a:off x="5828450" y="3056300"/>
              <a:ext cx="150275" cy="143050"/>
            </a:xfrm>
            <a:custGeom>
              <a:avLst/>
              <a:gdLst/>
              <a:ahLst/>
              <a:cxnLst/>
              <a:rect l="l" t="t" r="r" b="b"/>
              <a:pathLst>
                <a:path w="6011" h="5722" extrusionOk="0">
                  <a:moveTo>
                    <a:pt x="2999" y="0"/>
                  </a:moveTo>
                  <a:lnTo>
                    <a:pt x="2293" y="2193"/>
                  </a:lnTo>
                  <a:lnTo>
                    <a:pt x="0" y="2193"/>
                  </a:lnTo>
                  <a:lnTo>
                    <a:pt x="1852" y="3541"/>
                  </a:lnTo>
                  <a:lnTo>
                    <a:pt x="1147" y="5721"/>
                  </a:lnTo>
                  <a:lnTo>
                    <a:pt x="2999" y="4373"/>
                  </a:lnTo>
                  <a:lnTo>
                    <a:pt x="4851" y="5721"/>
                  </a:lnTo>
                  <a:lnTo>
                    <a:pt x="4146" y="3541"/>
                  </a:lnTo>
                  <a:lnTo>
                    <a:pt x="6011" y="2193"/>
                  </a:lnTo>
                  <a:lnTo>
                    <a:pt x="3705"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sp>
        <p:nvSpPr>
          <p:cNvPr id="339" name="Google Shape;339;p29"/>
          <p:cNvSpPr txBox="1">
            <a:spLocks noGrp="1"/>
          </p:cNvSpPr>
          <p:nvPr>
            <p:ph type="title"/>
          </p:nvPr>
        </p:nvSpPr>
        <p:spPr>
          <a:xfrm>
            <a:off x="5305331" y="2180038"/>
            <a:ext cx="3123594" cy="81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E</a:t>
            </a:r>
            <a:r>
              <a:rPr lang="en-GB" dirty="0" err="1"/>
              <a:t>rd</a:t>
            </a:r>
            <a:r>
              <a:rPr lang="en-GB" dirty="0"/>
              <a:t> diagram</a:t>
            </a:r>
            <a:endParaRPr dirty="0"/>
          </a:p>
        </p:txBody>
      </p:sp>
      <p:sp>
        <p:nvSpPr>
          <p:cNvPr id="340" name="Google Shape;340;p29"/>
          <p:cNvSpPr txBox="1">
            <a:spLocks noGrp="1"/>
          </p:cNvSpPr>
          <p:nvPr>
            <p:ph type="title" idx="2"/>
          </p:nvPr>
        </p:nvSpPr>
        <p:spPr>
          <a:xfrm>
            <a:off x="7059625" y="1259825"/>
            <a:ext cx="1369200" cy="81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02</a:t>
            </a:r>
            <a:endParaRPr dirty="0"/>
          </a:p>
        </p:txBody>
      </p:sp>
      <p:sp>
        <p:nvSpPr>
          <p:cNvPr id="342" name="Google Shape;342;p29"/>
          <p:cNvSpPr/>
          <p:nvPr/>
        </p:nvSpPr>
        <p:spPr>
          <a:xfrm>
            <a:off x="1267975" y="4522550"/>
            <a:ext cx="1654800" cy="17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 name="Google Shape;343;p29"/>
          <p:cNvGrpSpPr/>
          <p:nvPr/>
        </p:nvGrpSpPr>
        <p:grpSpPr>
          <a:xfrm>
            <a:off x="1345165" y="1023386"/>
            <a:ext cx="1369277" cy="3586684"/>
            <a:chOff x="6604650" y="861775"/>
            <a:chExt cx="1209075" cy="3167050"/>
          </a:xfrm>
        </p:grpSpPr>
        <p:sp>
          <p:nvSpPr>
            <p:cNvPr id="344" name="Google Shape;344;p29"/>
            <p:cNvSpPr/>
            <p:nvPr/>
          </p:nvSpPr>
          <p:spPr>
            <a:xfrm>
              <a:off x="7588475" y="2099575"/>
              <a:ext cx="100200" cy="112800"/>
            </a:xfrm>
            <a:custGeom>
              <a:avLst/>
              <a:gdLst/>
              <a:ahLst/>
              <a:cxnLst/>
              <a:rect l="l" t="t" r="r" b="b"/>
              <a:pathLst>
                <a:path w="4008" h="4512" extrusionOk="0">
                  <a:moveTo>
                    <a:pt x="0" y="0"/>
                  </a:moveTo>
                  <a:cubicBezTo>
                    <a:pt x="492" y="1399"/>
                    <a:pt x="996" y="2911"/>
                    <a:pt x="1500" y="4512"/>
                  </a:cubicBezTo>
                  <a:cubicBezTo>
                    <a:pt x="2243" y="4386"/>
                    <a:pt x="3138" y="4083"/>
                    <a:pt x="3491" y="3277"/>
                  </a:cubicBezTo>
                  <a:cubicBezTo>
                    <a:pt x="4007" y="2130"/>
                    <a:pt x="3213" y="630"/>
                    <a:pt x="2848" y="26"/>
                  </a:cubicBezTo>
                  <a:lnTo>
                    <a:pt x="13" y="26"/>
                  </a:lnTo>
                  <a:lnTo>
                    <a:pt x="0"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9"/>
            <p:cNvSpPr/>
            <p:nvPr/>
          </p:nvSpPr>
          <p:spPr>
            <a:xfrm>
              <a:off x="7669125" y="2076900"/>
              <a:ext cx="950" cy="23325"/>
            </a:xfrm>
            <a:custGeom>
              <a:avLst/>
              <a:gdLst/>
              <a:ahLst/>
              <a:cxnLst/>
              <a:rect l="l" t="t" r="r" b="b"/>
              <a:pathLst>
                <a:path w="38" h="933" extrusionOk="0">
                  <a:moveTo>
                    <a:pt x="0" y="0"/>
                  </a:moveTo>
                  <a:lnTo>
                    <a:pt x="0" y="0"/>
                  </a:lnTo>
                  <a:cubicBezTo>
                    <a:pt x="13" y="315"/>
                    <a:pt x="25" y="630"/>
                    <a:pt x="38" y="933"/>
                  </a:cubicBezTo>
                  <a:lnTo>
                    <a:pt x="0" y="0"/>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9"/>
            <p:cNvSpPr/>
            <p:nvPr/>
          </p:nvSpPr>
          <p:spPr>
            <a:xfrm>
              <a:off x="6828325" y="3844175"/>
              <a:ext cx="326700" cy="184650"/>
            </a:xfrm>
            <a:custGeom>
              <a:avLst/>
              <a:gdLst/>
              <a:ahLst/>
              <a:cxnLst/>
              <a:rect l="l" t="t" r="r" b="b"/>
              <a:pathLst>
                <a:path w="13068" h="7386" extrusionOk="0">
                  <a:moveTo>
                    <a:pt x="240" y="0"/>
                  </a:moveTo>
                  <a:cubicBezTo>
                    <a:pt x="202" y="630"/>
                    <a:pt x="139" y="1676"/>
                    <a:pt x="114" y="2256"/>
                  </a:cubicBezTo>
                  <a:cubicBezTo>
                    <a:pt x="76" y="3314"/>
                    <a:pt x="38" y="4335"/>
                    <a:pt x="26" y="5028"/>
                  </a:cubicBezTo>
                  <a:cubicBezTo>
                    <a:pt x="0" y="5519"/>
                    <a:pt x="353" y="5948"/>
                    <a:pt x="832" y="6023"/>
                  </a:cubicBezTo>
                  <a:cubicBezTo>
                    <a:pt x="3053" y="6409"/>
                    <a:pt x="9036" y="7385"/>
                    <a:pt x="11308" y="7385"/>
                  </a:cubicBezTo>
                  <a:cubicBezTo>
                    <a:pt x="11562" y="7385"/>
                    <a:pt x="11770" y="7373"/>
                    <a:pt x="11921" y="7346"/>
                  </a:cubicBezTo>
                  <a:cubicBezTo>
                    <a:pt x="12828" y="7170"/>
                    <a:pt x="13055" y="6716"/>
                    <a:pt x="13055" y="6275"/>
                  </a:cubicBezTo>
                  <a:cubicBezTo>
                    <a:pt x="13067" y="5872"/>
                    <a:pt x="12803" y="5519"/>
                    <a:pt x="12425" y="5406"/>
                  </a:cubicBezTo>
                  <a:cubicBezTo>
                    <a:pt x="10635" y="4990"/>
                    <a:pt x="6238" y="832"/>
                    <a:pt x="5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9"/>
            <p:cNvSpPr/>
            <p:nvPr/>
          </p:nvSpPr>
          <p:spPr>
            <a:xfrm>
              <a:off x="6604650" y="1077650"/>
              <a:ext cx="1209075" cy="2766550"/>
            </a:xfrm>
            <a:custGeom>
              <a:avLst/>
              <a:gdLst/>
              <a:ahLst/>
              <a:cxnLst/>
              <a:rect l="l" t="t" r="r" b="b"/>
              <a:pathLst>
                <a:path w="48363" h="110662" extrusionOk="0">
                  <a:moveTo>
                    <a:pt x="26475" y="4763"/>
                  </a:moveTo>
                  <a:cubicBezTo>
                    <a:pt x="26493" y="5118"/>
                    <a:pt x="26505" y="5491"/>
                    <a:pt x="26512" y="5862"/>
                  </a:cubicBezTo>
                  <a:lnTo>
                    <a:pt x="26512" y="5862"/>
                  </a:lnTo>
                  <a:lnTo>
                    <a:pt x="26475" y="4763"/>
                  </a:lnTo>
                  <a:close/>
                  <a:moveTo>
                    <a:pt x="20200" y="4310"/>
                  </a:moveTo>
                  <a:lnTo>
                    <a:pt x="22103" y="7750"/>
                  </a:lnTo>
                  <a:cubicBezTo>
                    <a:pt x="22140" y="7825"/>
                    <a:pt x="22115" y="7901"/>
                    <a:pt x="22065" y="7951"/>
                  </a:cubicBezTo>
                  <a:lnTo>
                    <a:pt x="21006" y="8682"/>
                  </a:lnTo>
                  <a:lnTo>
                    <a:pt x="23161" y="10610"/>
                  </a:lnTo>
                  <a:cubicBezTo>
                    <a:pt x="23186" y="10623"/>
                    <a:pt x="23199" y="10635"/>
                    <a:pt x="23212" y="10661"/>
                  </a:cubicBezTo>
                  <a:lnTo>
                    <a:pt x="25568" y="16507"/>
                  </a:lnTo>
                  <a:lnTo>
                    <a:pt x="25291" y="16621"/>
                  </a:lnTo>
                  <a:lnTo>
                    <a:pt x="22922" y="10812"/>
                  </a:lnTo>
                  <a:lnTo>
                    <a:pt x="20641" y="8783"/>
                  </a:lnTo>
                  <a:cubicBezTo>
                    <a:pt x="20603" y="8758"/>
                    <a:pt x="20591" y="8707"/>
                    <a:pt x="20591" y="8657"/>
                  </a:cubicBezTo>
                  <a:cubicBezTo>
                    <a:pt x="20591" y="8619"/>
                    <a:pt x="20616" y="8569"/>
                    <a:pt x="20654" y="8544"/>
                  </a:cubicBezTo>
                  <a:lnTo>
                    <a:pt x="21762" y="7775"/>
                  </a:lnTo>
                  <a:lnTo>
                    <a:pt x="19935" y="4461"/>
                  </a:lnTo>
                  <a:lnTo>
                    <a:pt x="20200" y="4310"/>
                  </a:lnTo>
                  <a:close/>
                  <a:moveTo>
                    <a:pt x="18067" y="18710"/>
                  </a:moveTo>
                  <a:cubicBezTo>
                    <a:pt x="18044" y="18710"/>
                    <a:pt x="18022" y="18711"/>
                    <a:pt x="17999" y="18713"/>
                  </a:cubicBezTo>
                  <a:lnTo>
                    <a:pt x="17999" y="18713"/>
                  </a:lnTo>
                  <a:cubicBezTo>
                    <a:pt x="18014" y="18717"/>
                    <a:pt x="18030" y="18721"/>
                    <a:pt x="18045" y="18725"/>
                  </a:cubicBezTo>
                  <a:lnTo>
                    <a:pt x="18058" y="18725"/>
                  </a:lnTo>
                  <a:cubicBezTo>
                    <a:pt x="18087" y="18725"/>
                    <a:pt x="18116" y="18721"/>
                    <a:pt x="18144" y="18714"/>
                  </a:cubicBezTo>
                  <a:lnTo>
                    <a:pt x="18144" y="18714"/>
                  </a:lnTo>
                  <a:cubicBezTo>
                    <a:pt x="18118" y="18711"/>
                    <a:pt x="18092" y="18710"/>
                    <a:pt x="18067" y="18710"/>
                  </a:cubicBezTo>
                  <a:close/>
                  <a:moveTo>
                    <a:pt x="28554" y="17856"/>
                  </a:moveTo>
                  <a:cubicBezTo>
                    <a:pt x="29058" y="17856"/>
                    <a:pt x="29310" y="18473"/>
                    <a:pt x="28945" y="18826"/>
                  </a:cubicBezTo>
                  <a:cubicBezTo>
                    <a:pt x="28829" y="18946"/>
                    <a:pt x="28685" y="18999"/>
                    <a:pt x="28544" y="18999"/>
                  </a:cubicBezTo>
                  <a:cubicBezTo>
                    <a:pt x="28254" y="18999"/>
                    <a:pt x="27975" y="18774"/>
                    <a:pt x="27975" y="18435"/>
                  </a:cubicBezTo>
                  <a:cubicBezTo>
                    <a:pt x="27975" y="18120"/>
                    <a:pt x="28239" y="17856"/>
                    <a:pt x="28554" y="17856"/>
                  </a:cubicBezTo>
                  <a:close/>
                  <a:moveTo>
                    <a:pt x="18915" y="14680"/>
                  </a:moveTo>
                  <a:lnTo>
                    <a:pt x="18915" y="18070"/>
                  </a:lnTo>
                  <a:lnTo>
                    <a:pt x="18259" y="18649"/>
                  </a:lnTo>
                  <a:cubicBezTo>
                    <a:pt x="18228" y="18680"/>
                    <a:pt x="18188" y="18702"/>
                    <a:pt x="18144" y="18714"/>
                  </a:cubicBezTo>
                  <a:lnTo>
                    <a:pt x="18144" y="18714"/>
                  </a:lnTo>
                  <a:cubicBezTo>
                    <a:pt x="18318" y="18731"/>
                    <a:pt x="18492" y="18806"/>
                    <a:pt x="18637" y="18952"/>
                  </a:cubicBezTo>
                  <a:cubicBezTo>
                    <a:pt x="19154" y="19469"/>
                    <a:pt x="18789" y="20351"/>
                    <a:pt x="18058" y="20351"/>
                  </a:cubicBezTo>
                  <a:cubicBezTo>
                    <a:pt x="17604" y="20351"/>
                    <a:pt x="17239" y="19985"/>
                    <a:pt x="17239" y="19532"/>
                  </a:cubicBezTo>
                  <a:lnTo>
                    <a:pt x="17251" y="19532"/>
                  </a:lnTo>
                  <a:cubicBezTo>
                    <a:pt x="17251" y="19064"/>
                    <a:pt x="17607" y="18746"/>
                    <a:pt x="17999" y="18713"/>
                  </a:cubicBezTo>
                  <a:lnTo>
                    <a:pt x="17999" y="18713"/>
                  </a:lnTo>
                  <a:cubicBezTo>
                    <a:pt x="17965" y="18702"/>
                    <a:pt x="17933" y="18688"/>
                    <a:pt x="17907" y="18662"/>
                  </a:cubicBezTo>
                  <a:lnTo>
                    <a:pt x="17201" y="18070"/>
                  </a:lnTo>
                  <a:lnTo>
                    <a:pt x="17201" y="14680"/>
                  </a:lnTo>
                  <a:close/>
                  <a:moveTo>
                    <a:pt x="21674" y="14680"/>
                  </a:moveTo>
                  <a:lnTo>
                    <a:pt x="21674" y="18070"/>
                  </a:lnTo>
                  <a:lnTo>
                    <a:pt x="21006" y="18649"/>
                  </a:lnTo>
                  <a:cubicBezTo>
                    <a:pt x="20956" y="18700"/>
                    <a:pt x="20880" y="18725"/>
                    <a:pt x="20817" y="18725"/>
                  </a:cubicBezTo>
                  <a:cubicBezTo>
                    <a:pt x="21258" y="18725"/>
                    <a:pt x="21624" y="19091"/>
                    <a:pt x="21624" y="19532"/>
                  </a:cubicBezTo>
                  <a:lnTo>
                    <a:pt x="21636" y="19544"/>
                  </a:lnTo>
                  <a:cubicBezTo>
                    <a:pt x="21636" y="20029"/>
                    <a:pt x="21234" y="20354"/>
                    <a:pt x="20813" y="20354"/>
                  </a:cubicBezTo>
                  <a:cubicBezTo>
                    <a:pt x="20611" y="20354"/>
                    <a:pt x="20405" y="20279"/>
                    <a:pt x="20238" y="20111"/>
                  </a:cubicBezTo>
                  <a:cubicBezTo>
                    <a:pt x="19721" y="19607"/>
                    <a:pt x="20086" y="18725"/>
                    <a:pt x="20817" y="18725"/>
                  </a:cubicBezTo>
                  <a:lnTo>
                    <a:pt x="20805" y="18725"/>
                  </a:lnTo>
                  <a:cubicBezTo>
                    <a:pt x="20754" y="18712"/>
                    <a:pt x="20704" y="18700"/>
                    <a:pt x="20654" y="18662"/>
                  </a:cubicBezTo>
                  <a:lnTo>
                    <a:pt x="19948" y="18070"/>
                  </a:lnTo>
                  <a:lnTo>
                    <a:pt x="19948" y="14680"/>
                  </a:lnTo>
                  <a:close/>
                  <a:moveTo>
                    <a:pt x="29688" y="23602"/>
                  </a:moveTo>
                  <a:cubicBezTo>
                    <a:pt x="30192" y="23602"/>
                    <a:pt x="30444" y="24219"/>
                    <a:pt x="30092" y="24584"/>
                  </a:cubicBezTo>
                  <a:cubicBezTo>
                    <a:pt x="29974" y="24698"/>
                    <a:pt x="29832" y="24749"/>
                    <a:pt x="29692" y="24749"/>
                  </a:cubicBezTo>
                  <a:cubicBezTo>
                    <a:pt x="29399" y="24749"/>
                    <a:pt x="29121" y="24523"/>
                    <a:pt x="29121" y="24181"/>
                  </a:cubicBezTo>
                  <a:cubicBezTo>
                    <a:pt x="29121" y="23854"/>
                    <a:pt x="29373" y="23602"/>
                    <a:pt x="29688" y="23602"/>
                  </a:cubicBezTo>
                  <a:close/>
                  <a:moveTo>
                    <a:pt x="30835" y="29348"/>
                  </a:moveTo>
                  <a:cubicBezTo>
                    <a:pt x="31339" y="29348"/>
                    <a:pt x="31591" y="29965"/>
                    <a:pt x="31226" y="30318"/>
                  </a:cubicBezTo>
                  <a:cubicBezTo>
                    <a:pt x="31110" y="30438"/>
                    <a:pt x="30966" y="30491"/>
                    <a:pt x="30825" y="30491"/>
                  </a:cubicBezTo>
                  <a:cubicBezTo>
                    <a:pt x="30534" y="30491"/>
                    <a:pt x="30255" y="30266"/>
                    <a:pt x="30255" y="29927"/>
                  </a:cubicBezTo>
                  <a:cubicBezTo>
                    <a:pt x="30255" y="29612"/>
                    <a:pt x="30520" y="29348"/>
                    <a:pt x="30835" y="29348"/>
                  </a:cubicBezTo>
                  <a:close/>
                  <a:moveTo>
                    <a:pt x="41584" y="38521"/>
                  </a:moveTo>
                  <a:cubicBezTo>
                    <a:pt x="41823" y="38546"/>
                    <a:pt x="41823" y="38899"/>
                    <a:pt x="41584" y="38924"/>
                  </a:cubicBezTo>
                  <a:lnTo>
                    <a:pt x="38585" y="38924"/>
                  </a:lnTo>
                  <a:cubicBezTo>
                    <a:pt x="38345" y="38899"/>
                    <a:pt x="38345" y="38546"/>
                    <a:pt x="38585" y="38521"/>
                  </a:cubicBezTo>
                  <a:close/>
                  <a:moveTo>
                    <a:pt x="27584" y="20162"/>
                  </a:moveTo>
                  <a:lnTo>
                    <a:pt x="27622" y="20313"/>
                  </a:lnTo>
                  <a:cubicBezTo>
                    <a:pt x="27647" y="20414"/>
                    <a:pt x="30230" y="31225"/>
                    <a:pt x="30407" y="38811"/>
                  </a:cubicBezTo>
                  <a:cubicBezTo>
                    <a:pt x="34187" y="38256"/>
                    <a:pt x="36140" y="37425"/>
                    <a:pt x="36178" y="37400"/>
                  </a:cubicBezTo>
                  <a:cubicBezTo>
                    <a:pt x="36194" y="37393"/>
                    <a:pt x="36210" y="37390"/>
                    <a:pt x="36227" y="37390"/>
                  </a:cubicBezTo>
                  <a:cubicBezTo>
                    <a:pt x="36276" y="37390"/>
                    <a:pt x="36326" y="37418"/>
                    <a:pt x="36354" y="37475"/>
                  </a:cubicBezTo>
                  <a:cubicBezTo>
                    <a:pt x="36379" y="37538"/>
                    <a:pt x="36354" y="37614"/>
                    <a:pt x="36279" y="37652"/>
                  </a:cubicBezTo>
                  <a:cubicBezTo>
                    <a:pt x="36241" y="37677"/>
                    <a:pt x="34250" y="38521"/>
                    <a:pt x="30407" y="39075"/>
                  </a:cubicBezTo>
                  <a:lnTo>
                    <a:pt x="30407" y="39088"/>
                  </a:lnTo>
                  <a:lnTo>
                    <a:pt x="30407" y="39113"/>
                  </a:lnTo>
                  <a:lnTo>
                    <a:pt x="30407" y="39265"/>
                  </a:lnTo>
                  <a:lnTo>
                    <a:pt x="30104" y="39265"/>
                  </a:lnTo>
                  <a:lnTo>
                    <a:pt x="30104" y="39126"/>
                  </a:lnTo>
                  <a:cubicBezTo>
                    <a:pt x="27886" y="39428"/>
                    <a:pt x="25656" y="39567"/>
                    <a:pt x="23413" y="39567"/>
                  </a:cubicBezTo>
                  <a:cubicBezTo>
                    <a:pt x="20301" y="39554"/>
                    <a:pt x="17201" y="39328"/>
                    <a:pt x="14126" y="38861"/>
                  </a:cubicBezTo>
                  <a:cubicBezTo>
                    <a:pt x="14038" y="38861"/>
                    <a:pt x="13988" y="38786"/>
                    <a:pt x="14000" y="38710"/>
                  </a:cubicBezTo>
                  <a:cubicBezTo>
                    <a:pt x="14011" y="38646"/>
                    <a:pt x="14067" y="38591"/>
                    <a:pt x="14130" y="38591"/>
                  </a:cubicBezTo>
                  <a:cubicBezTo>
                    <a:pt x="14141" y="38591"/>
                    <a:pt x="14153" y="38593"/>
                    <a:pt x="14164" y="38597"/>
                  </a:cubicBezTo>
                  <a:cubicBezTo>
                    <a:pt x="17658" y="39099"/>
                    <a:pt x="20746" y="39290"/>
                    <a:pt x="23420" y="39290"/>
                  </a:cubicBezTo>
                  <a:cubicBezTo>
                    <a:pt x="26050" y="39290"/>
                    <a:pt x="28280" y="39105"/>
                    <a:pt x="30104" y="38849"/>
                  </a:cubicBezTo>
                  <a:cubicBezTo>
                    <a:pt x="29940" y="31301"/>
                    <a:pt x="27357" y="20489"/>
                    <a:pt x="27332" y="20376"/>
                  </a:cubicBezTo>
                  <a:lnTo>
                    <a:pt x="27294" y="20237"/>
                  </a:lnTo>
                  <a:lnTo>
                    <a:pt x="27584" y="20162"/>
                  </a:lnTo>
                  <a:close/>
                  <a:moveTo>
                    <a:pt x="16735" y="0"/>
                  </a:moveTo>
                  <a:cubicBezTo>
                    <a:pt x="16735" y="0"/>
                    <a:pt x="1" y="7460"/>
                    <a:pt x="1412" y="13672"/>
                  </a:cubicBezTo>
                  <a:cubicBezTo>
                    <a:pt x="2722" y="19406"/>
                    <a:pt x="10384" y="20111"/>
                    <a:pt x="11543" y="20187"/>
                  </a:cubicBezTo>
                  <a:cubicBezTo>
                    <a:pt x="11783" y="17465"/>
                    <a:pt x="12287" y="14768"/>
                    <a:pt x="13055" y="12135"/>
                  </a:cubicBezTo>
                  <a:lnTo>
                    <a:pt x="13093" y="11996"/>
                  </a:lnTo>
                  <a:lnTo>
                    <a:pt x="13383" y="12072"/>
                  </a:lnTo>
                  <a:lnTo>
                    <a:pt x="13345" y="12223"/>
                  </a:lnTo>
                  <a:cubicBezTo>
                    <a:pt x="12589" y="14831"/>
                    <a:pt x="12085" y="17503"/>
                    <a:pt x="11833" y="20212"/>
                  </a:cubicBezTo>
                  <a:lnTo>
                    <a:pt x="11833" y="20363"/>
                  </a:lnTo>
                  <a:lnTo>
                    <a:pt x="11669" y="20351"/>
                  </a:lnTo>
                  <a:cubicBezTo>
                    <a:pt x="11203" y="25152"/>
                    <a:pt x="11190" y="29990"/>
                    <a:pt x="11619" y="34791"/>
                  </a:cubicBezTo>
                  <a:cubicBezTo>
                    <a:pt x="11619" y="34791"/>
                    <a:pt x="6906" y="90248"/>
                    <a:pt x="8254" y="110661"/>
                  </a:cubicBezTo>
                  <a:lnTo>
                    <a:pt x="15475" y="110661"/>
                  </a:lnTo>
                  <a:cubicBezTo>
                    <a:pt x="15475" y="110661"/>
                    <a:pt x="23753" y="89655"/>
                    <a:pt x="26614" y="66092"/>
                  </a:cubicBezTo>
                  <a:lnTo>
                    <a:pt x="26563" y="66092"/>
                  </a:lnTo>
                  <a:cubicBezTo>
                    <a:pt x="26488" y="66054"/>
                    <a:pt x="26463" y="65966"/>
                    <a:pt x="26488" y="65890"/>
                  </a:cubicBezTo>
                  <a:cubicBezTo>
                    <a:pt x="30394" y="56729"/>
                    <a:pt x="30369" y="45565"/>
                    <a:pt x="30369" y="45464"/>
                  </a:cubicBezTo>
                  <a:cubicBezTo>
                    <a:pt x="30369" y="45376"/>
                    <a:pt x="30444" y="45313"/>
                    <a:pt x="30520" y="45313"/>
                  </a:cubicBezTo>
                  <a:cubicBezTo>
                    <a:pt x="30527" y="45312"/>
                    <a:pt x="30533" y="45312"/>
                    <a:pt x="30539" y="45312"/>
                  </a:cubicBezTo>
                  <a:cubicBezTo>
                    <a:pt x="30617" y="45312"/>
                    <a:pt x="30672" y="45382"/>
                    <a:pt x="30684" y="45452"/>
                  </a:cubicBezTo>
                  <a:cubicBezTo>
                    <a:pt x="30684" y="45565"/>
                    <a:pt x="30696" y="56792"/>
                    <a:pt x="26778" y="66004"/>
                  </a:cubicBezTo>
                  <a:cubicBezTo>
                    <a:pt x="26752" y="66029"/>
                    <a:pt x="26740" y="66054"/>
                    <a:pt x="26702" y="66067"/>
                  </a:cubicBezTo>
                  <a:lnTo>
                    <a:pt x="27622" y="67667"/>
                  </a:lnTo>
                  <a:cubicBezTo>
                    <a:pt x="27798" y="73388"/>
                    <a:pt x="32700" y="110094"/>
                    <a:pt x="32700" y="110094"/>
                  </a:cubicBezTo>
                  <a:lnTo>
                    <a:pt x="34703" y="110220"/>
                  </a:lnTo>
                  <a:cubicBezTo>
                    <a:pt x="34703" y="110144"/>
                    <a:pt x="34703" y="110094"/>
                    <a:pt x="34703" y="110094"/>
                  </a:cubicBezTo>
                  <a:lnTo>
                    <a:pt x="39643" y="110510"/>
                  </a:lnTo>
                  <a:lnTo>
                    <a:pt x="39668" y="110535"/>
                  </a:lnTo>
                  <a:lnTo>
                    <a:pt x="41609" y="110661"/>
                  </a:lnTo>
                  <a:cubicBezTo>
                    <a:pt x="41609" y="110661"/>
                    <a:pt x="48363" y="80167"/>
                    <a:pt x="45250" y="63194"/>
                  </a:cubicBezTo>
                  <a:cubicBezTo>
                    <a:pt x="44154" y="57170"/>
                    <a:pt x="42680" y="51235"/>
                    <a:pt x="40853" y="45389"/>
                  </a:cubicBezTo>
                  <a:cubicBezTo>
                    <a:pt x="40349" y="43788"/>
                    <a:pt x="39857" y="42289"/>
                    <a:pt x="39353" y="40890"/>
                  </a:cubicBezTo>
                  <a:lnTo>
                    <a:pt x="39353" y="40890"/>
                  </a:lnTo>
                  <a:lnTo>
                    <a:pt x="39366" y="40915"/>
                  </a:lnTo>
                  <a:lnTo>
                    <a:pt x="42617" y="40915"/>
                  </a:lnTo>
                  <a:lnTo>
                    <a:pt x="39202" y="40877"/>
                  </a:lnTo>
                  <a:lnTo>
                    <a:pt x="38723" y="39806"/>
                  </a:lnTo>
                  <a:lnTo>
                    <a:pt x="38723" y="39806"/>
                  </a:lnTo>
                  <a:lnTo>
                    <a:pt x="42579" y="39932"/>
                  </a:lnTo>
                  <a:cubicBezTo>
                    <a:pt x="42012" y="28327"/>
                    <a:pt x="37161" y="16545"/>
                    <a:pt x="33784" y="9652"/>
                  </a:cubicBezTo>
                  <a:cubicBezTo>
                    <a:pt x="32914" y="7107"/>
                    <a:pt x="31856" y="4940"/>
                    <a:pt x="30533" y="3566"/>
                  </a:cubicBezTo>
                  <a:lnTo>
                    <a:pt x="27471" y="3768"/>
                  </a:lnTo>
                  <a:lnTo>
                    <a:pt x="26261" y="2936"/>
                  </a:lnTo>
                  <a:lnTo>
                    <a:pt x="26261" y="2936"/>
                  </a:lnTo>
                  <a:cubicBezTo>
                    <a:pt x="26387" y="3516"/>
                    <a:pt x="26450" y="4108"/>
                    <a:pt x="26463" y="4700"/>
                  </a:cubicBezTo>
                  <a:lnTo>
                    <a:pt x="25694" y="6389"/>
                  </a:lnTo>
                  <a:lnTo>
                    <a:pt x="26526" y="8229"/>
                  </a:lnTo>
                  <a:cubicBezTo>
                    <a:pt x="26526" y="8695"/>
                    <a:pt x="26513" y="8997"/>
                    <a:pt x="26513" y="9010"/>
                  </a:cubicBezTo>
                  <a:lnTo>
                    <a:pt x="26500" y="9804"/>
                  </a:lnTo>
                  <a:lnTo>
                    <a:pt x="26337" y="16482"/>
                  </a:lnTo>
                  <a:lnTo>
                    <a:pt x="23955" y="9022"/>
                  </a:lnTo>
                  <a:lnTo>
                    <a:pt x="23527" y="7687"/>
                  </a:lnTo>
                  <a:lnTo>
                    <a:pt x="24421" y="7120"/>
                  </a:lnTo>
                  <a:lnTo>
                    <a:pt x="24535" y="6666"/>
                  </a:lnTo>
                  <a:lnTo>
                    <a:pt x="21120" y="2936"/>
                  </a:lnTo>
                  <a:lnTo>
                    <a:pt x="19721" y="4247"/>
                  </a:lnTo>
                  <a:lnTo>
                    <a:pt x="16684" y="4436"/>
                  </a:lnTo>
                  <a:cubicBezTo>
                    <a:pt x="16684" y="4436"/>
                    <a:pt x="15475" y="4284"/>
                    <a:pt x="17743" y="2420"/>
                  </a:cubicBezTo>
                  <a:cubicBezTo>
                    <a:pt x="17680" y="2420"/>
                    <a:pt x="17629" y="2394"/>
                    <a:pt x="17592" y="2344"/>
                  </a:cubicBezTo>
                  <a:lnTo>
                    <a:pt x="16231" y="769"/>
                  </a:lnTo>
                  <a:cubicBezTo>
                    <a:pt x="16099" y="618"/>
                    <a:pt x="16234" y="432"/>
                    <a:pt x="16385" y="432"/>
                  </a:cubicBezTo>
                  <a:cubicBezTo>
                    <a:pt x="16436" y="432"/>
                    <a:pt x="16489" y="453"/>
                    <a:pt x="16533" y="504"/>
                  </a:cubicBezTo>
                  <a:lnTo>
                    <a:pt x="17894" y="2079"/>
                  </a:lnTo>
                  <a:cubicBezTo>
                    <a:pt x="17932" y="2130"/>
                    <a:pt x="17944" y="2193"/>
                    <a:pt x="17932" y="2268"/>
                  </a:cubicBezTo>
                  <a:cubicBezTo>
                    <a:pt x="18058" y="2155"/>
                    <a:pt x="18196" y="2054"/>
                    <a:pt x="18335" y="1953"/>
                  </a:cubicBezTo>
                  <a:lnTo>
                    <a:pt x="16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9"/>
            <p:cNvSpPr/>
            <p:nvPr/>
          </p:nvSpPr>
          <p:spPr>
            <a:xfrm>
              <a:off x="7464975" y="3830000"/>
              <a:ext cx="326700" cy="198825"/>
            </a:xfrm>
            <a:custGeom>
              <a:avLst/>
              <a:gdLst/>
              <a:ahLst/>
              <a:cxnLst/>
              <a:rect l="l" t="t" r="r" b="b"/>
              <a:pathLst>
                <a:path w="13068" h="7953" extrusionOk="0">
                  <a:moveTo>
                    <a:pt x="303" y="0"/>
                  </a:moveTo>
                  <a:cubicBezTo>
                    <a:pt x="303" y="0"/>
                    <a:pt x="303" y="50"/>
                    <a:pt x="290" y="126"/>
                  </a:cubicBezTo>
                  <a:cubicBezTo>
                    <a:pt x="253" y="554"/>
                    <a:pt x="139" y="2054"/>
                    <a:pt x="114" y="2823"/>
                  </a:cubicBezTo>
                  <a:cubicBezTo>
                    <a:pt x="89" y="3881"/>
                    <a:pt x="51" y="4902"/>
                    <a:pt x="26" y="5595"/>
                  </a:cubicBezTo>
                  <a:cubicBezTo>
                    <a:pt x="1" y="6086"/>
                    <a:pt x="354" y="6515"/>
                    <a:pt x="832" y="6590"/>
                  </a:cubicBezTo>
                  <a:cubicBezTo>
                    <a:pt x="3054" y="6976"/>
                    <a:pt x="9037" y="7952"/>
                    <a:pt x="11309" y="7952"/>
                  </a:cubicBezTo>
                  <a:cubicBezTo>
                    <a:pt x="11563" y="7952"/>
                    <a:pt x="11770" y="7940"/>
                    <a:pt x="11921" y="7913"/>
                  </a:cubicBezTo>
                  <a:cubicBezTo>
                    <a:pt x="12828" y="7737"/>
                    <a:pt x="13055" y="7283"/>
                    <a:pt x="13055" y="6842"/>
                  </a:cubicBezTo>
                  <a:cubicBezTo>
                    <a:pt x="13068" y="6452"/>
                    <a:pt x="12816" y="6086"/>
                    <a:pt x="12438" y="5973"/>
                  </a:cubicBezTo>
                  <a:cubicBezTo>
                    <a:pt x="10522" y="5532"/>
                    <a:pt x="5608" y="781"/>
                    <a:pt x="5255" y="441"/>
                  </a:cubicBezTo>
                  <a:lnTo>
                    <a:pt x="5230" y="416"/>
                  </a:lnTo>
                  <a:lnTo>
                    <a:pt x="3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9"/>
            <p:cNvSpPr/>
            <p:nvPr/>
          </p:nvSpPr>
          <p:spPr>
            <a:xfrm>
              <a:off x="7241000" y="1238300"/>
              <a:ext cx="4425" cy="2550"/>
            </a:xfrm>
            <a:custGeom>
              <a:avLst/>
              <a:gdLst/>
              <a:ahLst/>
              <a:cxnLst/>
              <a:rect l="l" t="t" r="r" b="b"/>
              <a:pathLst>
                <a:path w="177" h="102" extrusionOk="0">
                  <a:moveTo>
                    <a:pt x="177" y="1"/>
                  </a:moveTo>
                  <a:lnTo>
                    <a:pt x="177" y="1"/>
                  </a:lnTo>
                  <a:cubicBezTo>
                    <a:pt x="114" y="26"/>
                    <a:pt x="63" y="64"/>
                    <a:pt x="0" y="89"/>
                  </a:cubicBezTo>
                  <a:lnTo>
                    <a:pt x="13" y="101"/>
                  </a:lnTo>
                  <a:lnTo>
                    <a:pt x="177" y="1"/>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9"/>
            <p:cNvSpPr/>
            <p:nvPr/>
          </p:nvSpPr>
          <p:spPr>
            <a:xfrm>
              <a:off x="7266200" y="1195150"/>
              <a:ext cx="350" cy="1600"/>
            </a:xfrm>
            <a:custGeom>
              <a:avLst/>
              <a:gdLst/>
              <a:ahLst/>
              <a:cxnLst/>
              <a:rect l="l" t="t" r="r" b="b"/>
              <a:pathLst>
                <a:path w="14" h="64" extrusionOk="0">
                  <a:moveTo>
                    <a:pt x="1" y="0"/>
                  </a:moveTo>
                  <a:lnTo>
                    <a:pt x="1" y="63"/>
                  </a:lnTo>
                  <a:cubicBezTo>
                    <a:pt x="13" y="38"/>
                    <a:pt x="13" y="26"/>
                    <a:pt x="1"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9"/>
            <p:cNvSpPr/>
            <p:nvPr/>
          </p:nvSpPr>
          <p:spPr>
            <a:xfrm>
              <a:off x="7186175" y="1090875"/>
              <a:ext cx="72175" cy="50175"/>
            </a:xfrm>
            <a:custGeom>
              <a:avLst/>
              <a:gdLst/>
              <a:ahLst/>
              <a:cxnLst/>
              <a:rect l="l" t="t" r="r" b="b"/>
              <a:pathLst>
                <a:path w="2887" h="2007" extrusionOk="0">
                  <a:moveTo>
                    <a:pt x="1" y="0"/>
                  </a:moveTo>
                  <a:lnTo>
                    <a:pt x="1" y="0"/>
                  </a:lnTo>
                  <a:cubicBezTo>
                    <a:pt x="474" y="812"/>
                    <a:pt x="1361" y="2006"/>
                    <a:pt x="2480" y="2006"/>
                  </a:cubicBezTo>
                  <a:cubicBezTo>
                    <a:pt x="2612" y="2006"/>
                    <a:pt x="2748" y="1990"/>
                    <a:pt x="2887" y="1954"/>
                  </a:cubicBezTo>
                  <a:cubicBezTo>
                    <a:pt x="2887" y="1928"/>
                    <a:pt x="2874" y="1903"/>
                    <a:pt x="2874" y="1878"/>
                  </a:cubicBezTo>
                  <a:cubicBezTo>
                    <a:pt x="2760" y="1399"/>
                    <a:pt x="2697" y="1198"/>
                    <a:pt x="2521" y="542"/>
                  </a:cubicBezTo>
                  <a:cubicBezTo>
                    <a:pt x="2349" y="586"/>
                    <a:pt x="2147" y="613"/>
                    <a:pt x="1921" y="613"/>
                  </a:cubicBezTo>
                  <a:cubicBezTo>
                    <a:pt x="1500" y="613"/>
                    <a:pt x="996" y="519"/>
                    <a:pt x="455" y="265"/>
                  </a:cubicBezTo>
                  <a:cubicBezTo>
                    <a:pt x="291" y="202"/>
                    <a:pt x="140" y="101"/>
                    <a:pt x="1" y="0"/>
                  </a:cubicBezTo>
                  <a:close/>
                </a:path>
              </a:pathLst>
            </a:custGeom>
            <a:solidFill>
              <a:srgbClr val="EBAC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9"/>
            <p:cNvSpPr/>
            <p:nvPr/>
          </p:nvSpPr>
          <p:spPr>
            <a:xfrm>
              <a:off x="7132625" y="977475"/>
              <a:ext cx="136425" cy="266525"/>
            </a:xfrm>
            <a:custGeom>
              <a:avLst/>
              <a:gdLst/>
              <a:ahLst/>
              <a:cxnLst/>
              <a:rect l="l" t="t" r="r" b="b"/>
              <a:pathLst>
                <a:path w="5457" h="10661" extrusionOk="0">
                  <a:moveTo>
                    <a:pt x="5016" y="6401"/>
                  </a:moveTo>
                  <a:cubicBezTo>
                    <a:pt x="5016" y="6421"/>
                    <a:pt x="5023" y="6440"/>
                    <a:pt x="5033" y="6466"/>
                  </a:cubicBezTo>
                  <a:lnTo>
                    <a:pt x="5033" y="6466"/>
                  </a:lnTo>
                  <a:cubicBezTo>
                    <a:pt x="5027" y="6445"/>
                    <a:pt x="5022" y="6423"/>
                    <a:pt x="5016" y="6401"/>
                  </a:cubicBezTo>
                  <a:close/>
                  <a:moveTo>
                    <a:pt x="5033" y="6466"/>
                  </a:moveTo>
                  <a:cubicBezTo>
                    <a:pt x="5035" y="6474"/>
                    <a:pt x="5037" y="6482"/>
                    <a:pt x="5039" y="6490"/>
                  </a:cubicBezTo>
                  <a:lnTo>
                    <a:pt x="5039" y="6490"/>
                  </a:lnTo>
                  <a:cubicBezTo>
                    <a:pt x="5040" y="6490"/>
                    <a:pt x="5040" y="6490"/>
                    <a:pt x="5041" y="6490"/>
                  </a:cubicBezTo>
                  <a:cubicBezTo>
                    <a:pt x="5038" y="6481"/>
                    <a:pt x="5035" y="6473"/>
                    <a:pt x="5033" y="6466"/>
                  </a:cubicBezTo>
                  <a:close/>
                  <a:moveTo>
                    <a:pt x="4058" y="0"/>
                  </a:moveTo>
                  <a:cubicBezTo>
                    <a:pt x="3340" y="252"/>
                    <a:pt x="2597" y="466"/>
                    <a:pt x="1853" y="630"/>
                  </a:cubicBezTo>
                  <a:cubicBezTo>
                    <a:pt x="1992" y="1084"/>
                    <a:pt x="1954" y="1563"/>
                    <a:pt x="1765" y="1991"/>
                  </a:cubicBezTo>
                  <a:cubicBezTo>
                    <a:pt x="1425" y="2659"/>
                    <a:pt x="1475" y="2798"/>
                    <a:pt x="1475" y="2798"/>
                  </a:cubicBezTo>
                  <a:lnTo>
                    <a:pt x="1475" y="3176"/>
                  </a:lnTo>
                  <a:lnTo>
                    <a:pt x="265" y="4410"/>
                  </a:lnTo>
                  <a:cubicBezTo>
                    <a:pt x="190" y="5217"/>
                    <a:pt x="89" y="6175"/>
                    <a:pt x="1" y="6931"/>
                  </a:cubicBezTo>
                  <a:lnTo>
                    <a:pt x="3416" y="10660"/>
                  </a:lnTo>
                  <a:lnTo>
                    <a:pt x="4335" y="10509"/>
                  </a:lnTo>
                  <a:cubicBezTo>
                    <a:pt x="4398" y="10484"/>
                    <a:pt x="4461" y="10459"/>
                    <a:pt x="4512" y="10421"/>
                  </a:cubicBezTo>
                  <a:lnTo>
                    <a:pt x="4537" y="10408"/>
                  </a:lnTo>
                  <a:lnTo>
                    <a:pt x="4575" y="10383"/>
                  </a:lnTo>
                  <a:lnTo>
                    <a:pt x="5344" y="8695"/>
                  </a:lnTo>
                  <a:cubicBezTo>
                    <a:pt x="5331" y="8102"/>
                    <a:pt x="5268" y="7510"/>
                    <a:pt x="5142" y="6931"/>
                  </a:cubicBezTo>
                  <a:cubicBezTo>
                    <a:pt x="5110" y="6793"/>
                    <a:pt x="5078" y="6646"/>
                    <a:pt x="5039" y="6490"/>
                  </a:cubicBezTo>
                  <a:lnTo>
                    <a:pt x="5039" y="6490"/>
                  </a:lnTo>
                  <a:cubicBezTo>
                    <a:pt x="4906" y="6523"/>
                    <a:pt x="4775" y="6539"/>
                    <a:pt x="4647" y="6539"/>
                  </a:cubicBezTo>
                  <a:cubicBezTo>
                    <a:pt x="3520" y="6539"/>
                    <a:pt x="2618" y="5338"/>
                    <a:pt x="2143" y="4524"/>
                  </a:cubicBezTo>
                  <a:lnTo>
                    <a:pt x="2143" y="4524"/>
                  </a:lnTo>
                  <a:cubicBezTo>
                    <a:pt x="2282" y="4637"/>
                    <a:pt x="2433" y="4725"/>
                    <a:pt x="2597" y="4801"/>
                  </a:cubicBezTo>
                  <a:cubicBezTo>
                    <a:pt x="3146" y="5051"/>
                    <a:pt x="3656" y="5146"/>
                    <a:pt x="4085" y="5146"/>
                  </a:cubicBezTo>
                  <a:cubicBezTo>
                    <a:pt x="4306" y="5146"/>
                    <a:pt x="4504" y="5121"/>
                    <a:pt x="4676" y="5078"/>
                  </a:cubicBezTo>
                  <a:cubicBezTo>
                    <a:pt x="5003" y="4990"/>
                    <a:pt x="5230" y="4839"/>
                    <a:pt x="5281" y="4700"/>
                  </a:cubicBezTo>
                  <a:cubicBezTo>
                    <a:pt x="5457" y="4272"/>
                    <a:pt x="5268" y="3087"/>
                    <a:pt x="5016" y="2130"/>
                  </a:cubicBezTo>
                  <a:lnTo>
                    <a:pt x="5016" y="2130"/>
                  </a:lnTo>
                  <a:cubicBezTo>
                    <a:pt x="5192" y="2835"/>
                    <a:pt x="5356" y="3743"/>
                    <a:pt x="5344" y="4259"/>
                  </a:cubicBezTo>
                  <a:cubicBezTo>
                    <a:pt x="5205" y="3856"/>
                    <a:pt x="5029" y="3453"/>
                    <a:pt x="4839" y="3075"/>
                  </a:cubicBezTo>
                  <a:cubicBezTo>
                    <a:pt x="4763" y="2955"/>
                    <a:pt x="4683" y="2914"/>
                    <a:pt x="4602" y="2914"/>
                  </a:cubicBezTo>
                  <a:cubicBezTo>
                    <a:pt x="4446" y="2914"/>
                    <a:pt x="4288" y="3071"/>
                    <a:pt x="4146" y="3113"/>
                  </a:cubicBezTo>
                  <a:cubicBezTo>
                    <a:pt x="3920" y="3163"/>
                    <a:pt x="4247" y="5003"/>
                    <a:pt x="4247" y="5003"/>
                  </a:cubicBezTo>
                  <a:lnTo>
                    <a:pt x="4247" y="5141"/>
                  </a:lnTo>
                  <a:cubicBezTo>
                    <a:pt x="4197" y="5145"/>
                    <a:pt x="4146" y="5146"/>
                    <a:pt x="4095" y="5146"/>
                  </a:cubicBezTo>
                  <a:cubicBezTo>
                    <a:pt x="3957" y="5146"/>
                    <a:pt x="3819" y="5135"/>
                    <a:pt x="3680" y="5116"/>
                  </a:cubicBezTo>
                  <a:cubicBezTo>
                    <a:pt x="3605" y="4952"/>
                    <a:pt x="2949" y="3390"/>
                    <a:pt x="2949" y="2974"/>
                  </a:cubicBezTo>
                  <a:cubicBezTo>
                    <a:pt x="2949" y="2659"/>
                    <a:pt x="4285" y="2495"/>
                    <a:pt x="4285" y="2495"/>
                  </a:cubicBezTo>
                  <a:lnTo>
                    <a:pt x="5003" y="2104"/>
                  </a:lnTo>
                  <a:cubicBezTo>
                    <a:pt x="4839" y="1474"/>
                    <a:pt x="4638" y="958"/>
                    <a:pt x="4487" y="807"/>
                  </a:cubicBezTo>
                  <a:cubicBezTo>
                    <a:pt x="4285" y="567"/>
                    <a:pt x="4146" y="290"/>
                    <a:pt x="4058"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9"/>
            <p:cNvSpPr/>
            <p:nvPr/>
          </p:nvSpPr>
          <p:spPr>
            <a:xfrm>
              <a:off x="7137350" y="993225"/>
              <a:ext cx="45075" cy="94525"/>
            </a:xfrm>
            <a:custGeom>
              <a:avLst/>
              <a:gdLst/>
              <a:ahLst/>
              <a:cxnLst/>
              <a:rect l="l" t="t" r="r" b="b"/>
              <a:pathLst>
                <a:path w="1803" h="3781" extrusionOk="0">
                  <a:moveTo>
                    <a:pt x="1664" y="0"/>
                  </a:moveTo>
                  <a:cubicBezTo>
                    <a:pt x="1437" y="63"/>
                    <a:pt x="1198" y="114"/>
                    <a:pt x="933" y="164"/>
                  </a:cubicBezTo>
                  <a:cubicBezTo>
                    <a:pt x="1210" y="1437"/>
                    <a:pt x="354" y="3239"/>
                    <a:pt x="354" y="3239"/>
                  </a:cubicBezTo>
                  <a:lnTo>
                    <a:pt x="1" y="3579"/>
                  </a:lnTo>
                  <a:lnTo>
                    <a:pt x="76" y="3780"/>
                  </a:lnTo>
                  <a:lnTo>
                    <a:pt x="1286" y="2546"/>
                  </a:lnTo>
                  <a:lnTo>
                    <a:pt x="1286" y="2168"/>
                  </a:lnTo>
                  <a:cubicBezTo>
                    <a:pt x="1286" y="2168"/>
                    <a:pt x="1236" y="2029"/>
                    <a:pt x="1576" y="1361"/>
                  </a:cubicBezTo>
                  <a:cubicBezTo>
                    <a:pt x="1765" y="933"/>
                    <a:pt x="1803" y="454"/>
                    <a:pt x="16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9"/>
            <p:cNvSpPr/>
            <p:nvPr/>
          </p:nvSpPr>
          <p:spPr>
            <a:xfrm>
              <a:off x="7206350" y="1030075"/>
              <a:ext cx="60200" cy="76075"/>
            </a:xfrm>
            <a:custGeom>
              <a:avLst/>
              <a:gdLst/>
              <a:ahLst/>
              <a:cxnLst/>
              <a:rect l="l" t="t" r="r" b="b"/>
              <a:pathLst>
                <a:path w="2408" h="3043" extrusionOk="0">
                  <a:moveTo>
                    <a:pt x="2054" y="0"/>
                  </a:moveTo>
                  <a:lnTo>
                    <a:pt x="1336" y="391"/>
                  </a:lnTo>
                  <a:cubicBezTo>
                    <a:pt x="1336" y="391"/>
                    <a:pt x="0" y="555"/>
                    <a:pt x="0" y="870"/>
                  </a:cubicBezTo>
                  <a:cubicBezTo>
                    <a:pt x="0" y="1286"/>
                    <a:pt x="656" y="2848"/>
                    <a:pt x="731" y="3012"/>
                  </a:cubicBezTo>
                  <a:cubicBezTo>
                    <a:pt x="870" y="3031"/>
                    <a:pt x="1008" y="3042"/>
                    <a:pt x="1146" y="3042"/>
                  </a:cubicBezTo>
                  <a:cubicBezTo>
                    <a:pt x="1197" y="3042"/>
                    <a:pt x="1248" y="3041"/>
                    <a:pt x="1298" y="3037"/>
                  </a:cubicBezTo>
                  <a:lnTo>
                    <a:pt x="1298" y="2911"/>
                  </a:lnTo>
                  <a:cubicBezTo>
                    <a:pt x="1298" y="2911"/>
                    <a:pt x="971" y="1072"/>
                    <a:pt x="1197" y="1009"/>
                  </a:cubicBezTo>
                  <a:cubicBezTo>
                    <a:pt x="1339" y="975"/>
                    <a:pt x="1496" y="816"/>
                    <a:pt x="1652" y="816"/>
                  </a:cubicBezTo>
                  <a:cubicBezTo>
                    <a:pt x="1733" y="816"/>
                    <a:pt x="1813" y="859"/>
                    <a:pt x="1890" y="983"/>
                  </a:cubicBezTo>
                  <a:cubicBezTo>
                    <a:pt x="2080" y="1361"/>
                    <a:pt x="2256" y="1765"/>
                    <a:pt x="2395" y="2168"/>
                  </a:cubicBezTo>
                  <a:cubicBezTo>
                    <a:pt x="2407" y="1651"/>
                    <a:pt x="2231" y="744"/>
                    <a:pt x="2067" y="38"/>
                  </a:cubicBezTo>
                  <a:cubicBezTo>
                    <a:pt x="2067" y="26"/>
                    <a:pt x="2054" y="13"/>
                    <a:pt x="20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9"/>
            <p:cNvSpPr/>
            <p:nvPr/>
          </p:nvSpPr>
          <p:spPr>
            <a:xfrm>
              <a:off x="6954325" y="1581675"/>
              <a:ext cx="559825" cy="485175"/>
            </a:xfrm>
            <a:custGeom>
              <a:avLst/>
              <a:gdLst/>
              <a:ahLst/>
              <a:cxnLst/>
              <a:rect l="l" t="t" r="r" b="b"/>
              <a:pathLst>
                <a:path w="22393" h="19407" extrusionOk="0">
                  <a:moveTo>
                    <a:pt x="13597" y="1"/>
                  </a:moveTo>
                  <a:lnTo>
                    <a:pt x="13307" y="76"/>
                  </a:lnTo>
                  <a:lnTo>
                    <a:pt x="13345" y="215"/>
                  </a:lnTo>
                  <a:cubicBezTo>
                    <a:pt x="13370" y="328"/>
                    <a:pt x="15953" y="11140"/>
                    <a:pt x="16117" y="18700"/>
                  </a:cubicBezTo>
                  <a:cubicBezTo>
                    <a:pt x="14287" y="18950"/>
                    <a:pt x="12053" y="19135"/>
                    <a:pt x="9423" y="19135"/>
                  </a:cubicBezTo>
                  <a:cubicBezTo>
                    <a:pt x="6749" y="19135"/>
                    <a:pt x="3665" y="18944"/>
                    <a:pt x="177" y="18436"/>
                  </a:cubicBezTo>
                  <a:cubicBezTo>
                    <a:pt x="169" y="18434"/>
                    <a:pt x="161" y="18434"/>
                    <a:pt x="154" y="18434"/>
                  </a:cubicBezTo>
                  <a:cubicBezTo>
                    <a:pt x="87" y="18434"/>
                    <a:pt x="25" y="18481"/>
                    <a:pt x="13" y="18549"/>
                  </a:cubicBezTo>
                  <a:cubicBezTo>
                    <a:pt x="1" y="18625"/>
                    <a:pt x="51" y="18700"/>
                    <a:pt x="127" y="18713"/>
                  </a:cubicBezTo>
                  <a:cubicBezTo>
                    <a:pt x="3214" y="19167"/>
                    <a:pt x="6314" y="19393"/>
                    <a:pt x="9426" y="19406"/>
                  </a:cubicBezTo>
                  <a:cubicBezTo>
                    <a:pt x="9513" y="19406"/>
                    <a:pt x="9599" y="19407"/>
                    <a:pt x="9685" y="19407"/>
                  </a:cubicBezTo>
                  <a:cubicBezTo>
                    <a:pt x="11841" y="19407"/>
                    <a:pt x="13985" y="19256"/>
                    <a:pt x="16117" y="18965"/>
                  </a:cubicBezTo>
                  <a:lnTo>
                    <a:pt x="16117" y="19104"/>
                  </a:lnTo>
                  <a:lnTo>
                    <a:pt x="16420" y="19104"/>
                  </a:lnTo>
                  <a:lnTo>
                    <a:pt x="16420" y="18952"/>
                  </a:lnTo>
                  <a:lnTo>
                    <a:pt x="16420" y="18927"/>
                  </a:lnTo>
                  <a:cubicBezTo>
                    <a:pt x="20263" y="18373"/>
                    <a:pt x="22254" y="17516"/>
                    <a:pt x="22292" y="17503"/>
                  </a:cubicBezTo>
                  <a:cubicBezTo>
                    <a:pt x="22367" y="17465"/>
                    <a:pt x="22392" y="17377"/>
                    <a:pt x="22367" y="17314"/>
                  </a:cubicBezTo>
                  <a:cubicBezTo>
                    <a:pt x="22337" y="17265"/>
                    <a:pt x="22284" y="17231"/>
                    <a:pt x="22232" y="17231"/>
                  </a:cubicBezTo>
                  <a:cubicBezTo>
                    <a:pt x="22218" y="17231"/>
                    <a:pt x="22204" y="17233"/>
                    <a:pt x="22191" y="17239"/>
                  </a:cubicBezTo>
                  <a:cubicBezTo>
                    <a:pt x="22153" y="17264"/>
                    <a:pt x="20200" y="18095"/>
                    <a:pt x="16420" y="18650"/>
                  </a:cubicBezTo>
                  <a:cubicBezTo>
                    <a:pt x="16243" y="11077"/>
                    <a:pt x="13660" y="253"/>
                    <a:pt x="13635" y="152"/>
                  </a:cubicBezTo>
                  <a:lnTo>
                    <a:pt x="1359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9"/>
            <p:cNvSpPr/>
            <p:nvPr/>
          </p:nvSpPr>
          <p:spPr>
            <a:xfrm>
              <a:off x="7102700" y="861775"/>
              <a:ext cx="188725" cy="138700"/>
            </a:xfrm>
            <a:custGeom>
              <a:avLst/>
              <a:gdLst/>
              <a:ahLst/>
              <a:cxnLst/>
              <a:rect l="l" t="t" r="r" b="b"/>
              <a:pathLst>
                <a:path w="7549" h="5548" extrusionOk="0">
                  <a:moveTo>
                    <a:pt x="4166" y="0"/>
                  </a:moveTo>
                  <a:cubicBezTo>
                    <a:pt x="3081" y="0"/>
                    <a:pt x="1773" y="2460"/>
                    <a:pt x="1651" y="2549"/>
                  </a:cubicBezTo>
                  <a:cubicBezTo>
                    <a:pt x="643" y="3355"/>
                    <a:pt x="190" y="4263"/>
                    <a:pt x="26" y="5006"/>
                  </a:cubicBezTo>
                  <a:cubicBezTo>
                    <a:pt x="1" y="5195"/>
                    <a:pt x="51" y="5384"/>
                    <a:pt x="152" y="5548"/>
                  </a:cubicBezTo>
                  <a:cubicBezTo>
                    <a:pt x="645" y="5151"/>
                    <a:pt x="1413" y="4599"/>
                    <a:pt x="1778" y="4599"/>
                  </a:cubicBezTo>
                  <a:cubicBezTo>
                    <a:pt x="1841" y="4599"/>
                    <a:pt x="1893" y="4616"/>
                    <a:pt x="1929" y="4653"/>
                  </a:cubicBezTo>
                  <a:cubicBezTo>
                    <a:pt x="2130" y="4855"/>
                    <a:pt x="2269" y="5132"/>
                    <a:pt x="2319" y="5422"/>
                  </a:cubicBezTo>
                  <a:cubicBezTo>
                    <a:pt x="2584" y="5372"/>
                    <a:pt x="2823" y="5309"/>
                    <a:pt x="3050" y="5258"/>
                  </a:cubicBezTo>
                  <a:cubicBezTo>
                    <a:pt x="3794" y="5094"/>
                    <a:pt x="4537" y="4893"/>
                    <a:pt x="5255" y="4628"/>
                  </a:cubicBezTo>
                  <a:cubicBezTo>
                    <a:pt x="7549" y="3771"/>
                    <a:pt x="7183" y="3028"/>
                    <a:pt x="7183" y="3028"/>
                  </a:cubicBezTo>
                  <a:lnTo>
                    <a:pt x="5658" y="2612"/>
                  </a:lnTo>
                  <a:cubicBezTo>
                    <a:pt x="5658" y="2612"/>
                    <a:pt x="5734" y="1037"/>
                    <a:pt x="4600" y="155"/>
                  </a:cubicBezTo>
                  <a:cubicBezTo>
                    <a:pt x="4462" y="47"/>
                    <a:pt x="4316" y="0"/>
                    <a:pt x="4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9"/>
            <p:cNvSpPr/>
            <p:nvPr/>
          </p:nvSpPr>
          <p:spPr>
            <a:xfrm>
              <a:off x="7036875" y="976725"/>
              <a:ext cx="130750" cy="148200"/>
            </a:xfrm>
            <a:custGeom>
              <a:avLst/>
              <a:gdLst/>
              <a:ahLst/>
              <a:cxnLst/>
              <a:rect l="l" t="t" r="r" b="b"/>
              <a:pathLst>
                <a:path w="5230" h="5928" extrusionOk="0">
                  <a:moveTo>
                    <a:pt x="4411" y="1"/>
                  </a:moveTo>
                  <a:cubicBezTo>
                    <a:pt x="4046" y="1"/>
                    <a:pt x="3278" y="553"/>
                    <a:pt x="2785" y="950"/>
                  </a:cubicBezTo>
                  <a:cubicBezTo>
                    <a:pt x="2684" y="1026"/>
                    <a:pt x="2596" y="1114"/>
                    <a:pt x="2520" y="1164"/>
                  </a:cubicBezTo>
                  <a:cubicBezTo>
                    <a:pt x="2316" y="786"/>
                    <a:pt x="1928" y="142"/>
                    <a:pt x="1655" y="142"/>
                  </a:cubicBezTo>
                  <a:cubicBezTo>
                    <a:pt x="1592" y="142"/>
                    <a:pt x="1534" y="176"/>
                    <a:pt x="1487" y="257"/>
                  </a:cubicBezTo>
                  <a:cubicBezTo>
                    <a:pt x="1159" y="837"/>
                    <a:pt x="1361" y="2021"/>
                    <a:pt x="1361" y="2021"/>
                  </a:cubicBezTo>
                  <a:cubicBezTo>
                    <a:pt x="870" y="2424"/>
                    <a:pt x="416" y="2878"/>
                    <a:pt x="0" y="3369"/>
                  </a:cubicBezTo>
                  <a:lnTo>
                    <a:pt x="1298" y="5927"/>
                  </a:lnTo>
                  <a:cubicBezTo>
                    <a:pt x="1815" y="5801"/>
                    <a:pt x="2974" y="5436"/>
                    <a:pt x="3579" y="4692"/>
                  </a:cubicBezTo>
                  <a:lnTo>
                    <a:pt x="4020" y="4251"/>
                  </a:lnTo>
                  <a:lnTo>
                    <a:pt x="4373" y="3911"/>
                  </a:lnTo>
                  <a:cubicBezTo>
                    <a:pt x="4373" y="3911"/>
                    <a:pt x="5229" y="2097"/>
                    <a:pt x="4952" y="824"/>
                  </a:cubicBezTo>
                  <a:cubicBezTo>
                    <a:pt x="4902" y="534"/>
                    <a:pt x="4763" y="270"/>
                    <a:pt x="4562" y="55"/>
                  </a:cubicBezTo>
                  <a:cubicBezTo>
                    <a:pt x="4526" y="18"/>
                    <a:pt x="4474" y="1"/>
                    <a:pt x="4411" y="1"/>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9"/>
            <p:cNvSpPr/>
            <p:nvPr/>
          </p:nvSpPr>
          <p:spPr>
            <a:xfrm>
              <a:off x="7063000" y="1124900"/>
              <a:ext cx="6325" cy="1275"/>
            </a:xfrm>
            <a:custGeom>
              <a:avLst/>
              <a:gdLst/>
              <a:ahLst/>
              <a:cxnLst/>
              <a:rect l="l" t="t" r="r" b="b"/>
              <a:pathLst>
                <a:path w="253" h="51" extrusionOk="0">
                  <a:moveTo>
                    <a:pt x="253" y="0"/>
                  </a:moveTo>
                  <a:lnTo>
                    <a:pt x="1" y="51"/>
                  </a:lnTo>
                  <a:cubicBezTo>
                    <a:pt x="1" y="51"/>
                    <a:pt x="102" y="38"/>
                    <a:pt x="253"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9"/>
            <p:cNvSpPr/>
            <p:nvPr/>
          </p:nvSpPr>
          <p:spPr>
            <a:xfrm>
              <a:off x="7023000" y="1060950"/>
              <a:ext cx="13900" cy="16725"/>
            </a:xfrm>
            <a:custGeom>
              <a:avLst/>
              <a:gdLst/>
              <a:ahLst/>
              <a:cxnLst/>
              <a:rect l="l" t="t" r="r" b="b"/>
              <a:pathLst>
                <a:path w="556" h="669" extrusionOk="0">
                  <a:moveTo>
                    <a:pt x="555" y="0"/>
                  </a:moveTo>
                  <a:cubicBezTo>
                    <a:pt x="215" y="378"/>
                    <a:pt x="1" y="668"/>
                    <a:pt x="1" y="668"/>
                  </a:cubicBezTo>
                  <a:lnTo>
                    <a:pt x="555"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9"/>
            <p:cNvSpPr/>
            <p:nvPr/>
          </p:nvSpPr>
          <p:spPr>
            <a:xfrm>
              <a:off x="6892900" y="1377550"/>
              <a:ext cx="46325" cy="209200"/>
            </a:xfrm>
            <a:custGeom>
              <a:avLst/>
              <a:gdLst/>
              <a:ahLst/>
              <a:cxnLst/>
              <a:rect l="l" t="t" r="r" b="b"/>
              <a:pathLst>
                <a:path w="1853" h="8368" extrusionOk="0">
                  <a:moveTo>
                    <a:pt x="1563" y="0"/>
                  </a:moveTo>
                  <a:lnTo>
                    <a:pt x="1525" y="139"/>
                  </a:lnTo>
                  <a:cubicBezTo>
                    <a:pt x="757" y="2772"/>
                    <a:pt x="253" y="5469"/>
                    <a:pt x="13" y="8191"/>
                  </a:cubicBezTo>
                  <a:lnTo>
                    <a:pt x="0" y="8342"/>
                  </a:lnTo>
                  <a:lnTo>
                    <a:pt x="139" y="8355"/>
                  </a:lnTo>
                  <a:lnTo>
                    <a:pt x="303" y="8367"/>
                  </a:lnTo>
                  <a:lnTo>
                    <a:pt x="316" y="8216"/>
                  </a:lnTo>
                  <a:cubicBezTo>
                    <a:pt x="555" y="5507"/>
                    <a:pt x="1059" y="2835"/>
                    <a:pt x="1815" y="227"/>
                  </a:cubicBezTo>
                  <a:lnTo>
                    <a:pt x="1853" y="76"/>
                  </a:lnTo>
                  <a:lnTo>
                    <a:pt x="156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9"/>
            <p:cNvSpPr/>
            <p:nvPr/>
          </p:nvSpPr>
          <p:spPr>
            <a:xfrm>
              <a:off x="7203200" y="1280525"/>
              <a:ext cx="60200" cy="209200"/>
            </a:xfrm>
            <a:custGeom>
              <a:avLst/>
              <a:gdLst/>
              <a:ahLst/>
              <a:cxnLst/>
              <a:rect l="l" t="t" r="r" b="b"/>
              <a:pathLst>
                <a:path w="2408" h="8368" extrusionOk="0">
                  <a:moveTo>
                    <a:pt x="479" y="0"/>
                  </a:moveTo>
                  <a:lnTo>
                    <a:pt x="0" y="895"/>
                  </a:lnTo>
                  <a:lnTo>
                    <a:pt x="479" y="2382"/>
                  </a:lnTo>
                  <a:lnTo>
                    <a:pt x="933" y="655"/>
                  </a:lnTo>
                  <a:cubicBezTo>
                    <a:pt x="756" y="454"/>
                    <a:pt x="605" y="240"/>
                    <a:pt x="479" y="0"/>
                  </a:cubicBezTo>
                  <a:close/>
                  <a:moveTo>
                    <a:pt x="479" y="2382"/>
                  </a:moveTo>
                  <a:lnTo>
                    <a:pt x="479" y="2382"/>
                  </a:lnTo>
                  <a:lnTo>
                    <a:pt x="479" y="2382"/>
                  </a:lnTo>
                  <a:lnTo>
                    <a:pt x="479" y="2382"/>
                  </a:lnTo>
                  <a:close/>
                  <a:moveTo>
                    <a:pt x="479" y="2382"/>
                  </a:moveTo>
                  <a:lnTo>
                    <a:pt x="2407" y="8367"/>
                  </a:lnTo>
                  <a:lnTo>
                    <a:pt x="492" y="238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9"/>
            <p:cNvSpPr/>
            <p:nvPr/>
          </p:nvSpPr>
          <p:spPr>
            <a:xfrm>
              <a:off x="7266525" y="1196725"/>
              <a:ext cx="1275" cy="73725"/>
            </a:xfrm>
            <a:custGeom>
              <a:avLst/>
              <a:gdLst/>
              <a:ahLst/>
              <a:cxnLst/>
              <a:rect l="l" t="t" r="r" b="b"/>
              <a:pathLst>
                <a:path w="51" h="2949" extrusionOk="0">
                  <a:moveTo>
                    <a:pt x="0" y="0"/>
                  </a:moveTo>
                  <a:lnTo>
                    <a:pt x="37" y="1099"/>
                  </a:lnTo>
                  <a:lnTo>
                    <a:pt x="37" y="1099"/>
                  </a:lnTo>
                  <a:cubicBezTo>
                    <a:pt x="30" y="728"/>
                    <a:pt x="18" y="355"/>
                    <a:pt x="0" y="0"/>
                  </a:cubicBezTo>
                  <a:close/>
                  <a:moveTo>
                    <a:pt x="37" y="1099"/>
                  </a:moveTo>
                  <a:cubicBezTo>
                    <a:pt x="51" y="1757"/>
                    <a:pt x="51" y="2409"/>
                    <a:pt x="51" y="2949"/>
                  </a:cubicBezTo>
                  <a:lnTo>
                    <a:pt x="51" y="1487"/>
                  </a:lnTo>
                  <a:lnTo>
                    <a:pt x="37" y="109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9"/>
            <p:cNvSpPr/>
            <p:nvPr/>
          </p:nvSpPr>
          <p:spPr>
            <a:xfrm>
              <a:off x="7241325" y="1237350"/>
              <a:ext cx="26475" cy="85100"/>
            </a:xfrm>
            <a:custGeom>
              <a:avLst/>
              <a:gdLst/>
              <a:ahLst/>
              <a:cxnLst/>
              <a:rect l="l" t="t" r="r" b="b"/>
              <a:pathLst>
                <a:path w="1059" h="3404" extrusionOk="0">
                  <a:moveTo>
                    <a:pt x="227" y="1"/>
                  </a:moveTo>
                  <a:lnTo>
                    <a:pt x="189" y="26"/>
                  </a:lnTo>
                  <a:lnTo>
                    <a:pt x="164" y="39"/>
                  </a:lnTo>
                  <a:lnTo>
                    <a:pt x="0" y="139"/>
                  </a:lnTo>
                  <a:lnTo>
                    <a:pt x="643" y="1198"/>
                  </a:lnTo>
                  <a:lnTo>
                    <a:pt x="391" y="2206"/>
                  </a:lnTo>
                  <a:lnTo>
                    <a:pt x="996" y="3353"/>
                  </a:lnTo>
                  <a:lnTo>
                    <a:pt x="1033" y="3403"/>
                  </a:lnTo>
                  <a:lnTo>
                    <a:pt x="1046" y="2622"/>
                  </a:lnTo>
                  <a:cubicBezTo>
                    <a:pt x="1046" y="2609"/>
                    <a:pt x="1059" y="2307"/>
                    <a:pt x="1059" y="1828"/>
                  </a:cubicBezTo>
                  <a:lnTo>
                    <a:pt x="2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9"/>
            <p:cNvSpPr/>
            <p:nvPr/>
          </p:nvSpPr>
          <p:spPr>
            <a:xfrm>
              <a:off x="7192800" y="1255325"/>
              <a:ext cx="22400" cy="47575"/>
            </a:xfrm>
            <a:custGeom>
              <a:avLst/>
              <a:gdLst/>
              <a:ahLst/>
              <a:cxnLst/>
              <a:rect l="l" t="t" r="r" b="b"/>
              <a:pathLst>
                <a:path w="896" h="1903" extrusionOk="0">
                  <a:moveTo>
                    <a:pt x="895" y="0"/>
                  </a:moveTo>
                  <a:lnTo>
                    <a:pt x="1" y="580"/>
                  </a:lnTo>
                  <a:lnTo>
                    <a:pt x="429" y="1903"/>
                  </a:lnTo>
                  <a:lnTo>
                    <a:pt x="895" y="1008"/>
                  </a:lnTo>
                  <a:cubicBezTo>
                    <a:pt x="794" y="844"/>
                    <a:pt x="719" y="706"/>
                    <a:pt x="719" y="706"/>
                  </a:cubicBezTo>
                  <a:lnTo>
                    <a:pt x="89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9"/>
            <p:cNvSpPr/>
            <p:nvPr/>
          </p:nvSpPr>
          <p:spPr>
            <a:xfrm>
              <a:off x="7211075" y="1240500"/>
              <a:ext cx="56400" cy="249225"/>
            </a:xfrm>
            <a:custGeom>
              <a:avLst/>
              <a:gdLst/>
              <a:ahLst/>
              <a:cxnLst/>
              <a:rect l="l" t="t" r="r" b="b"/>
              <a:pathLst>
                <a:path w="2256" h="9969" extrusionOk="0">
                  <a:moveTo>
                    <a:pt x="1210" y="1"/>
                  </a:moveTo>
                  <a:lnTo>
                    <a:pt x="290" y="139"/>
                  </a:lnTo>
                  <a:lnTo>
                    <a:pt x="177" y="593"/>
                  </a:lnTo>
                  <a:lnTo>
                    <a:pt x="0" y="1299"/>
                  </a:lnTo>
                  <a:cubicBezTo>
                    <a:pt x="0" y="1299"/>
                    <a:pt x="76" y="1437"/>
                    <a:pt x="177" y="1601"/>
                  </a:cubicBezTo>
                  <a:cubicBezTo>
                    <a:pt x="303" y="1841"/>
                    <a:pt x="454" y="2055"/>
                    <a:pt x="630" y="2256"/>
                  </a:cubicBezTo>
                  <a:lnTo>
                    <a:pt x="177" y="3983"/>
                  </a:lnTo>
                  <a:lnTo>
                    <a:pt x="2092" y="9968"/>
                  </a:lnTo>
                  <a:lnTo>
                    <a:pt x="2256" y="3277"/>
                  </a:lnTo>
                  <a:lnTo>
                    <a:pt x="2218" y="3227"/>
                  </a:lnTo>
                  <a:lnTo>
                    <a:pt x="1601" y="2080"/>
                  </a:lnTo>
                  <a:lnTo>
                    <a:pt x="1853" y="1072"/>
                  </a:lnTo>
                  <a:lnTo>
                    <a:pt x="1210" y="13"/>
                  </a:lnTo>
                  <a:lnTo>
                    <a:pt x="12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9"/>
            <p:cNvSpPr/>
            <p:nvPr/>
          </p:nvSpPr>
          <p:spPr>
            <a:xfrm>
              <a:off x="7304000" y="1524125"/>
              <a:ext cx="33425" cy="28600"/>
            </a:xfrm>
            <a:custGeom>
              <a:avLst/>
              <a:gdLst/>
              <a:ahLst/>
              <a:cxnLst/>
              <a:rect l="l" t="t" r="r" b="b"/>
              <a:pathLst>
                <a:path w="1337" h="1144" extrusionOk="0">
                  <a:moveTo>
                    <a:pt x="572" y="0"/>
                  </a:moveTo>
                  <a:cubicBezTo>
                    <a:pt x="281" y="0"/>
                    <a:pt x="1" y="228"/>
                    <a:pt x="1" y="576"/>
                  </a:cubicBezTo>
                  <a:cubicBezTo>
                    <a:pt x="1" y="879"/>
                    <a:pt x="265" y="1143"/>
                    <a:pt x="580" y="1143"/>
                  </a:cubicBezTo>
                  <a:cubicBezTo>
                    <a:pt x="1084" y="1143"/>
                    <a:pt x="1336" y="526"/>
                    <a:pt x="971" y="173"/>
                  </a:cubicBezTo>
                  <a:cubicBezTo>
                    <a:pt x="856" y="54"/>
                    <a:pt x="71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9"/>
            <p:cNvSpPr/>
            <p:nvPr/>
          </p:nvSpPr>
          <p:spPr>
            <a:xfrm>
              <a:off x="7332675" y="1667675"/>
              <a:ext cx="33100" cy="28700"/>
            </a:xfrm>
            <a:custGeom>
              <a:avLst/>
              <a:gdLst/>
              <a:ahLst/>
              <a:cxnLst/>
              <a:rect l="l" t="t" r="r" b="b"/>
              <a:pathLst>
                <a:path w="1324" h="1148" extrusionOk="0">
                  <a:moveTo>
                    <a:pt x="573" y="0"/>
                  </a:moveTo>
                  <a:cubicBezTo>
                    <a:pt x="280" y="0"/>
                    <a:pt x="0" y="229"/>
                    <a:pt x="0" y="580"/>
                  </a:cubicBezTo>
                  <a:cubicBezTo>
                    <a:pt x="0" y="895"/>
                    <a:pt x="252" y="1147"/>
                    <a:pt x="567" y="1147"/>
                  </a:cubicBezTo>
                  <a:cubicBezTo>
                    <a:pt x="1071" y="1147"/>
                    <a:pt x="1323" y="530"/>
                    <a:pt x="971" y="164"/>
                  </a:cubicBezTo>
                  <a:cubicBezTo>
                    <a:pt x="853" y="51"/>
                    <a:pt x="712"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9"/>
            <p:cNvSpPr/>
            <p:nvPr/>
          </p:nvSpPr>
          <p:spPr>
            <a:xfrm>
              <a:off x="7361025" y="1811325"/>
              <a:ext cx="28700" cy="28700"/>
            </a:xfrm>
            <a:custGeom>
              <a:avLst/>
              <a:gdLst/>
              <a:ahLst/>
              <a:cxnLst/>
              <a:rect l="l" t="t" r="r" b="b"/>
              <a:pathLst>
                <a:path w="1148" h="1148" extrusionOk="0">
                  <a:moveTo>
                    <a:pt x="567" y="1"/>
                  </a:moveTo>
                  <a:cubicBezTo>
                    <a:pt x="265" y="1"/>
                    <a:pt x="0" y="265"/>
                    <a:pt x="0" y="568"/>
                  </a:cubicBezTo>
                  <a:cubicBezTo>
                    <a:pt x="0" y="883"/>
                    <a:pt x="265" y="1147"/>
                    <a:pt x="567" y="1147"/>
                  </a:cubicBezTo>
                  <a:cubicBezTo>
                    <a:pt x="882" y="1147"/>
                    <a:pt x="1147" y="883"/>
                    <a:pt x="1147" y="568"/>
                  </a:cubicBezTo>
                  <a:cubicBezTo>
                    <a:pt x="1147" y="265"/>
                    <a:pt x="882" y="1"/>
                    <a:pt x="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9"/>
            <p:cNvSpPr/>
            <p:nvPr/>
          </p:nvSpPr>
          <p:spPr>
            <a:xfrm>
              <a:off x="7056075" y="1444650"/>
              <a:ext cx="21450" cy="100825"/>
            </a:xfrm>
            <a:custGeom>
              <a:avLst/>
              <a:gdLst/>
              <a:ahLst/>
              <a:cxnLst/>
              <a:rect l="l" t="t" r="r" b="b"/>
              <a:pathLst>
                <a:path w="858" h="4033" extrusionOk="0">
                  <a:moveTo>
                    <a:pt x="127" y="0"/>
                  </a:moveTo>
                  <a:lnTo>
                    <a:pt x="127" y="4015"/>
                  </a:lnTo>
                  <a:lnTo>
                    <a:pt x="127" y="4015"/>
                  </a:lnTo>
                  <a:cubicBezTo>
                    <a:pt x="155" y="4005"/>
                    <a:pt x="181" y="3991"/>
                    <a:pt x="202" y="3969"/>
                  </a:cubicBezTo>
                  <a:lnTo>
                    <a:pt x="858" y="3377"/>
                  </a:lnTo>
                  <a:lnTo>
                    <a:pt x="858" y="0"/>
                  </a:lnTo>
                  <a:lnTo>
                    <a:pt x="580" y="0"/>
                  </a:lnTo>
                  <a:lnTo>
                    <a:pt x="580" y="3617"/>
                  </a:lnTo>
                  <a:lnTo>
                    <a:pt x="341" y="3843"/>
                  </a:lnTo>
                  <a:lnTo>
                    <a:pt x="341" y="0"/>
                  </a:lnTo>
                  <a:close/>
                  <a:moveTo>
                    <a:pt x="127" y="4015"/>
                  </a:moveTo>
                  <a:lnTo>
                    <a:pt x="127" y="4015"/>
                  </a:lnTo>
                  <a:cubicBezTo>
                    <a:pt x="88" y="4028"/>
                    <a:pt x="44" y="4032"/>
                    <a:pt x="1" y="4032"/>
                  </a:cubicBezTo>
                  <a:cubicBezTo>
                    <a:pt x="39" y="4032"/>
                    <a:pt x="89" y="4032"/>
                    <a:pt x="127" y="4020"/>
                  </a:cubicBezTo>
                  <a:lnTo>
                    <a:pt x="127"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9"/>
            <p:cNvSpPr/>
            <p:nvPr/>
          </p:nvSpPr>
          <p:spPr>
            <a:xfrm>
              <a:off x="7034650" y="1444650"/>
              <a:ext cx="21150" cy="100825"/>
            </a:xfrm>
            <a:custGeom>
              <a:avLst/>
              <a:gdLst/>
              <a:ahLst/>
              <a:cxnLst/>
              <a:rect l="l" t="t" r="r" b="b"/>
              <a:pathLst>
                <a:path w="846" h="4033" extrusionOk="0">
                  <a:moveTo>
                    <a:pt x="1" y="0"/>
                  </a:moveTo>
                  <a:lnTo>
                    <a:pt x="1" y="3390"/>
                  </a:lnTo>
                  <a:lnTo>
                    <a:pt x="707" y="3982"/>
                  </a:lnTo>
                  <a:cubicBezTo>
                    <a:pt x="744" y="4007"/>
                    <a:pt x="795" y="4032"/>
                    <a:pt x="845" y="4032"/>
                  </a:cubicBezTo>
                  <a:cubicBezTo>
                    <a:pt x="807" y="4020"/>
                    <a:pt x="770" y="4007"/>
                    <a:pt x="732" y="3982"/>
                  </a:cubicBezTo>
                  <a:lnTo>
                    <a:pt x="732" y="0"/>
                  </a:lnTo>
                  <a:lnTo>
                    <a:pt x="518" y="0"/>
                  </a:lnTo>
                  <a:lnTo>
                    <a:pt x="518" y="3818"/>
                  </a:lnTo>
                  <a:lnTo>
                    <a:pt x="278" y="3617"/>
                  </a:lnTo>
                  <a:lnTo>
                    <a:pt x="278" y="0"/>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9"/>
            <p:cNvSpPr/>
            <p:nvPr/>
          </p:nvSpPr>
          <p:spPr>
            <a:xfrm>
              <a:off x="7035600" y="1545450"/>
              <a:ext cx="40975" cy="40975"/>
            </a:xfrm>
            <a:custGeom>
              <a:avLst/>
              <a:gdLst/>
              <a:ahLst/>
              <a:cxnLst/>
              <a:rect l="l" t="t" r="r" b="b"/>
              <a:pathLst>
                <a:path w="1639" h="1639" extrusionOk="0">
                  <a:moveTo>
                    <a:pt x="820" y="0"/>
                  </a:moveTo>
                  <a:cubicBezTo>
                    <a:pt x="366" y="0"/>
                    <a:pt x="1" y="366"/>
                    <a:pt x="1" y="820"/>
                  </a:cubicBezTo>
                  <a:cubicBezTo>
                    <a:pt x="1" y="1273"/>
                    <a:pt x="366" y="1639"/>
                    <a:pt x="820" y="1639"/>
                  </a:cubicBezTo>
                  <a:cubicBezTo>
                    <a:pt x="1273" y="1639"/>
                    <a:pt x="1639" y="1273"/>
                    <a:pt x="1639" y="820"/>
                  </a:cubicBezTo>
                  <a:cubicBezTo>
                    <a:pt x="1639" y="366"/>
                    <a:pt x="1273" y="0"/>
                    <a:pt x="8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9"/>
            <p:cNvSpPr/>
            <p:nvPr/>
          </p:nvSpPr>
          <p:spPr>
            <a:xfrm>
              <a:off x="7052925" y="1444650"/>
              <a:ext cx="6325" cy="100825"/>
            </a:xfrm>
            <a:custGeom>
              <a:avLst/>
              <a:gdLst/>
              <a:ahLst/>
              <a:cxnLst/>
              <a:rect l="l" t="t" r="r" b="b"/>
              <a:pathLst>
                <a:path w="253" h="4033" extrusionOk="0">
                  <a:moveTo>
                    <a:pt x="1" y="0"/>
                  </a:moveTo>
                  <a:lnTo>
                    <a:pt x="1" y="3995"/>
                  </a:lnTo>
                  <a:cubicBezTo>
                    <a:pt x="39" y="4020"/>
                    <a:pt x="76" y="4032"/>
                    <a:pt x="114" y="4032"/>
                  </a:cubicBezTo>
                  <a:lnTo>
                    <a:pt x="127" y="4032"/>
                  </a:lnTo>
                  <a:cubicBezTo>
                    <a:pt x="165" y="4032"/>
                    <a:pt x="215" y="4032"/>
                    <a:pt x="253" y="4007"/>
                  </a:cubicBezTo>
                  <a:lnTo>
                    <a:pt x="253"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9"/>
            <p:cNvSpPr/>
            <p:nvPr/>
          </p:nvSpPr>
          <p:spPr>
            <a:xfrm>
              <a:off x="7064575" y="1444325"/>
              <a:ext cx="6025" cy="96425"/>
            </a:xfrm>
            <a:custGeom>
              <a:avLst/>
              <a:gdLst/>
              <a:ahLst/>
              <a:cxnLst/>
              <a:rect l="l" t="t" r="r" b="b"/>
              <a:pathLst>
                <a:path w="241" h="3857" extrusionOk="0">
                  <a:moveTo>
                    <a:pt x="1" y="1"/>
                  </a:moveTo>
                  <a:lnTo>
                    <a:pt x="1" y="3856"/>
                  </a:lnTo>
                  <a:lnTo>
                    <a:pt x="240" y="3642"/>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9"/>
            <p:cNvSpPr/>
            <p:nvPr/>
          </p:nvSpPr>
          <p:spPr>
            <a:xfrm>
              <a:off x="7041600" y="1444325"/>
              <a:ext cx="6000" cy="95800"/>
            </a:xfrm>
            <a:custGeom>
              <a:avLst/>
              <a:gdLst/>
              <a:ahLst/>
              <a:cxnLst/>
              <a:rect l="l" t="t" r="r" b="b"/>
              <a:pathLst>
                <a:path w="240" h="3832" extrusionOk="0">
                  <a:moveTo>
                    <a:pt x="0" y="1"/>
                  </a:moveTo>
                  <a:lnTo>
                    <a:pt x="0" y="3617"/>
                  </a:lnTo>
                  <a:lnTo>
                    <a:pt x="240" y="3831"/>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9"/>
            <p:cNvSpPr/>
            <p:nvPr/>
          </p:nvSpPr>
          <p:spPr>
            <a:xfrm>
              <a:off x="7103325" y="1444650"/>
              <a:ext cx="21450" cy="100825"/>
            </a:xfrm>
            <a:custGeom>
              <a:avLst/>
              <a:gdLst/>
              <a:ahLst/>
              <a:cxnLst/>
              <a:rect l="l" t="t" r="r" b="b"/>
              <a:pathLst>
                <a:path w="858" h="4033" extrusionOk="0">
                  <a:moveTo>
                    <a:pt x="1" y="0"/>
                  </a:moveTo>
                  <a:lnTo>
                    <a:pt x="1" y="3390"/>
                  </a:lnTo>
                  <a:lnTo>
                    <a:pt x="719" y="3982"/>
                  </a:lnTo>
                  <a:cubicBezTo>
                    <a:pt x="729" y="3989"/>
                    <a:pt x="741" y="3996"/>
                    <a:pt x="753" y="4002"/>
                  </a:cubicBezTo>
                  <a:lnTo>
                    <a:pt x="753" y="4002"/>
                  </a:lnTo>
                  <a:cubicBezTo>
                    <a:pt x="750" y="4000"/>
                    <a:pt x="747" y="3997"/>
                    <a:pt x="744" y="3995"/>
                  </a:cubicBezTo>
                  <a:lnTo>
                    <a:pt x="744" y="0"/>
                  </a:lnTo>
                  <a:lnTo>
                    <a:pt x="530" y="0"/>
                  </a:lnTo>
                  <a:lnTo>
                    <a:pt x="530" y="3818"/>
                  </a:lnTo>
                  <a:lnTo>
                    <a:pt x="278" y="3604"/>
                  </a:lnTo>
                  <a:lnTo>
                    <a:pt x="278" y="0"/>
                  </a:lnTo>
                  <a:close/>
                  <a:moveTo>
                    <a:pt x="753" y="4002"/>
                  </a:moveTo>
                  <a:cubicBezTo>
                    <a:pt x="778" y="4022"/>
                    <a:pt x="813" y="4032"/>
                    <a:pt x="858" y="4032"/>
                  </a:cubicBezTo>
                  <a:cubicBezTo>
                    <a:pt x="821" y="4032"/>
                    <a:pt x="785" y="4019"/>
                    <a:pt x="753" y="4002"/>
                  </a:cubicBez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9"/>
            <p:cNvSpPr/>
            <p:nvPr/>
          </p:nvSpPr>
          <p:spPr>
            <a:xfrm>
              <a:off x="7125075" y="1444650"/>
              <a:ext cx="21450" cy="100825"/>
            </a:xfrm>
            <a:custGeom>
              <a:avLst/>
              <a:gdLst/>
              <a:ahLst/>
              <a:cxnLst/>
              <a:rect l="l" t="t" r="r" b="b"/>
              <a:pathLst>
                <a:path w="858" h="4033" extrusionOk="0">
                  <a:moveTo>
                    <a:pt x="114" y="0"/>
                  </a:moveTo>
                  <a:lnTo>
                    <a:pt x="114" y="4015"/>
                  </a:lnTo>
                  <a:lnTo>
                    <a:pt x="114" y="4015"/>
                  </a:lnTo>
                  <a:cubicBezTo>
                    <a:pt x="142" y="4006"/>
                    <a:pt x="168" y="3991"/>
                    <a:pt x="189" y="3969"/>
                  </a:cubicBezTo>
                  <a:lnTo>
                    <a:pt x="857" y="3377"/>
                  </a:lnTo>
                  <a:lnTo>
                    <a:pt x="857" y="0"/>
                  </a:lnTo>
                  <a:lnTo>
                    <a:pt x="580" y="0"/>
                  </a:lnTo>
                  <a:lnTo>
                    <a:pt x="580" y="3617"/>
                  </a:lnTo>
                  <a:lnTo>
                    <a:pt x="328" y="3843"/>
                  </a:lnTo>
                  <a:lnTo>
                    <a:pt x="328" y="0"/>
                  </a:lnTo>
                  <a:close/>
                  <a:moveTo>
                    <a:pt x="114" y="4015"/>
                  </a:moveTo>
                  <a:cubicBezTo>
                    <a:pt x="77" y="4028"/>
                    <a:pt x="36" y="4032"/>
                    <a:pt x="0" y="4032"/>
                  </a:cubicBezTo>
                  <a:cubicBezTo>
                    <a:pt x="38" y="4032"/>
                    <a:pt x="76" y="4032"/>
                    <a:pt x="114" y="4020"/>
                  </a:cubicBezTo>
                  <a:lnTo>
                    <a:pt x="114"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9"/>
            <p:cNvSpPr/>
            <p:nvPr/>
          </p:nvSpPr>
          <p:spPr>
            <a:xfrm>
              <a:off x="7104600" y="1545450"/>
              <a:ext cx="47575" cy="41050"/>
            </a:xfrm>
            <a:custGeom>
              <a:avLst/>
              <a:gdLst/>
              <a:ahLst/>
              <a:cxnLst/>
              <a:rect l="l" t="t" r="r" b="b"/>
              <a:pathLst>
                <a:path w="1903" h="1642" extrusionOk="0">
                  <a:moveTo>
                    <a:pt x="807" y="0"/>
                  </a:moveTo>
                  <a:cubicBezTo>
                    <a:pt x="366" y="0"/>
                    <a:pt x="0" y="366"/>
                    <a:pt x="0" y="820"/>
                  </a:cubicBezTo>
                  <a:cubicBezTo>
                    <a:pt x="0" y="1314"/>
                    <a:pt x="398" y="1641"/>
                    <a:pt x="816" y="1641"/>
                  </a:cubicBezTo>
                  <a:cubicBezTo>
                    <a:pt x="1015" y="1641"/>
                    <a:pt x="1219" y="1566"/>
                    <a:pt x="1386" y="1399"/>
                  </a:cubicBezTo>
                  <a:cubicBezTo>
                    <a:pt x="1903" y="883"/>
                    <a:pt x="1538"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9"/>
            <p:cNvSpPr/>
            <p:nvPr/>
          </p:nvSpPr>
          <p:spPr>
            <a:xfrm>
              <a:off x="7121925" y="1444650"/>
              <a:ext cx="6000" cy="100825"/>
            </a:xfrm>
            <a:custGeom>
              <a:avLst/>
              <a:gdLst/>
              <a:ahLst/>
              <a:cxnLst/>
              <a:rect l="l" t="t" r="r" b="b"/>
              <a:pathLst>
                <a:path w="240" h="4033" extrusionOk="0">
                  <a:moveTo>
                    <a:pt x="0" y="0"/>
                  </a:moveTo>
                  <a:lnTo>
                    <a:pt x="0" y="3995"/>
                  </a:lnTo>
                  <a:cubicBezTo>
                    <a:pt x="26" y="4020"/>
                    <a:pt x="76" y="4020"/>
                    <a:pt x="114" y="4032"/>
                  </a:cubicBezTo>
                  <a:lnTo>
                    <a:pt x="126" y="4032"/>
                  </a:lnTo>
                  <a:cubicBezTo>
                    <a:pt x="164" y="4032"/>
                    <a:pt x="202" y="4032"/>
                    <a:pt x="240" y="4007"/>
                  </a:cubicBezTo>
                  <a:lnTo>
                    <a:pt x="240"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9"/>
            <p:cNvSpPr/>
            <p:nvPr/>
          </p:nvSpPr>
          <p:spPr>
            <a:xfrm>
              <a:off x="7133250" y="1444325"/>
              <a:ext cx="6325" cy="96425"/>
            </a:xfrm>
            <a:custGeom>
              <a:avLst/>
              <a:gdLst/>
              <a:ahLst/>
              <a:cxnLst/>
              <a:rect l="l" t="t" r="r" b="b"/>
              <a:pathLst>
                <a:path w="253" h="3857" extrusionOk="0">
                  <a:moveTo>
                    <a:pt x="1" y="1"/>
                  </a:moveTo>
                  <a:lnTo>
                    <a:pt x="1" y="3856"/>
                  </a:lnTo>
                  <a:lnTo>
                    <a:pt x="253" y="3642"/>
                  </a:lnTo>
                  <a:lnTo>
                    <a:pt x="253"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9"/>
            <p:cNvSpPr/>
            <p:nvPr/>
          </p:nvSpPr>
          <p:spPr>
            <a:xfrm>
              <a:off x="7110275" y="1444325"/>
              <a:ext cx="6325" cy="95800"/>
            </a:xfrm>
            <a:custGeom>
              <a:avLst/>
              <a:gdLst/>
              <a:ahLst/>
              <a:cxnLst/>
              <a:rect l="l" t="t" r="r" b="b"/>
              <a:pathLst>
                <a:path w="253" h="3832" extrusionOk="0">
                  <a:moveTo>
                    <a:pt x="0" y="1"/>
                  </a:moveTo>
                  <a:lnTo>
                    <a:pt x="0" y="3617"/>
                  </a:lnTo>
                  <a:lnTo>
                    <a:pt x="252" y="3831"/>
                  </a:lnTo>
                  <a:lnTo>
                    <a:pt x="252"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9"/>
            <p:cNvSpPr/>
            <p:nvPr/>
          </p:nvSpPr>
          <p:spPr>
            <a:xfrm>
              <a:off x="7023000" y="1060625"/>
              <a:ext cx="46325" cy="65550"/>
            </a:xfrm>
            <a:custGeom>
              <a:avLst/>
              <a:gdLst/>
              <a:ahLst/>
              <a:cxnLst/>
              <a:rect l="l" t="t" r="r" b="b"/>
              <a:pathLst>
                <a:path w="1853" h="2622" extrusionOk="0">
                  <a:moveTo>
                    <a:pt x="555" y="1"/>
                  </a:moveTo>
                  <a:lnTo>
                    <a:pt x="555" y="13"/>
                  </a:lnTo>
                  <a:lnTo>
                    <a:pt x="1" y="681"/>
                  </a:lnTo>
                  <a:lnTo>
                    <a:pt x="1601" y="2622"/>
                  </a:lnTo>
                  <a:lnTo>
                    <a:pt x="1853" y="2571"/>
                  </a:lnTo>
                  <a:lnTo>
                    <a:pt x="5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9"/>
            <p:cNvSpPr/>
            <p:nvPr/>
          </p:nvSpPr>
          <p:spPr>
            <a:xfrm>
              <a:off x="7572725" y="2072800"/>
              <a:ext cx="97350" cy="27425"/>
            </a:xfrm>
            <a:custGeom>
              <a:avLst/>
              <a:gdLst/>
              <a:ahLst/>
              <a:cxnLst/>
              <a:rect l="l" t="t" r="r" b="b"/>
              <a:pathLst>
                <a:path w="3894" h="1097" extrusionOk="0">
                  <a:moveTo>
                    <a:pt x="0" y="0"/>
                  </a:moveTo>
                  <a:lnTo>
                    <a:pt x="479" y="1071"/>
                  </a:lnTo>
                  <a:lnTo>
                    <a:pt x="3894" y="1097"/>
                  </a:lnTo>
                  <a:lnTo>
                    <a:pt x="3856" y="164"/>
                  </a:lnTo>
                  <a:lnTo>
                    <a:pt x="3856" y="11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9"/>
            <p:cNvSpPr/>
            <p:nvPr/>
          </p:nvSpPr>
          <p:spPr>
            <a:xfrm>
              <a:off x="7103325" y="1185375"/>
              <a:ext cx="140850" cy="307500"/>
            </a:xfrm>
            <a:custGeom>
              <a:avLst/>
              <a:gdLst/>
              <a:ahLst/>
              <a:cxnLst/>
              <a:rect l="l" t="t" r="r" b="b"/>
              <a:pathLst>
                <a:path w="5634" h="12300" extrusionOk="0">
                  <a:moveTo>
                    <a:pt x="253" y="1"/>
                  </a:moveTo>
                  <a:lnTo>
                    <a:pt x="1" y="139"/>
                  </a:lnTo>
                  <a:lnTo>
                    <a:pt x="1815" y="3466"/>
                  </a:lnTo>
                  <a:lnTo>
                    <a:pt x="719" y="4235"/>
                  </a:lnTo>
                  <a:cubicBezTo>
                    <a:pt x="681" y="4260"/>
                    <a:pt x="656" y="4298"/>
                    <a:pt x="656" y="4348"/>
                  </a:cubicBezTo>
                  <a:cubicBezTo>
                    <a:pt x="644" y="4386"/>
                    <a:pt x="669" y="4436"/>
                    <a:pt x="707" y="4461"/>
                  </a:cubicBezTo>
                  <a:lnTo>
                    <a:pt x="2987" y="6490"/>
                  </a:lnTo>
                  <a:lnTo>
                    <a:pt x="5344" y="12299"/>
                  </a:lnTo>
                  <a:lnTo>
                    <a:pt x="5633" y="12186"/>
                  </a:lnTo>
                  <a:lnTo>
                    <a:pt x="3265" y="6352"/>
                  </a:lnTo>
                  <a:cubicBezTo>
                    <a:pt x="3252" y="6326"/>
                    <a:pt x="3239" y="6301"/>
                    <a:pt x="3227" y="6289"/>
                  </a:cubicBezTo>
                  <a:lnTo>
                    <a:pt x="1047" y="4373"/>
                  </a:lnTo>
                  <a:lnTo>
                    <a:pt x="2105" y="3630"/>
                  </a:lnTo>
                  <a:cubicBezTo>
                    <a:pt x="2156" y="3579"/>
                    <a:pt x="2181" y="3504"/>
                    <a:pt x="2143" y="3441"/>
                  </a:cubicBezTo>
                  <a:lnTo>
                    <a:pt x="25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9"/>
            <p:cNvSpPr/>
            <p:nvPr/>
          </p:nvSpPr>
          <p:spPr>
            <a:xfrm>
              <a:off x="7564200" y="2040675"/>
              <a:ext cx="86025" cy="10100"/>
            </a:xfrm>
            <a:custGeom>
              <a:avLst/>
              <a:gdLst/>
              <a:ahLst/>
              <a:cxnLst/>
              <a:rect l="l" t="t" r="r" b="b"/>
              <a:pathLst>
                <a:path w="3441" h="404" extrusionOk="0">
                  <a:moveTo>
                    <a:pt x="203" y="0"/>
                  </a:moveTo>
                  <a:cubicBezTo>
                    <a:pt x="89" y="0"/>
                    <a:pt x="1" y="88"/>
                    <a:pt x="1" y="202"/>
                  </a:cubicBezTo>
                  <a:cubicBezTo>
                    <a:pt x="1" y="315"/>
                    <a:pt x="89" y="403"/>
                    <a:pt x="203" y="403"/>
                  </a:cubicBezTo>
                  <a:lnTo>
                    <a:pt x="3189" y="403"/>
                  </a:lnTo>
                  <a:cubicBezTo>
                    <a:pt x="3441" y="378"/>
                    <a:pt x="3441" y="25"/>
                    <a:pt x="3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9"/>
            <p:cNvSpPr/>
            <p:nvPr/>
          </p:nvSpPr>
          <p:spPr>
            <a:xfrm>
              <a:off x="7007100" y="1088450"/>
              <a:ext cx="46175" cy="49375"/>
            </a:xfrm>
            <a:custGeom>
              <a:avLst/>
              <a:gdLst/>
              <a:ahLst/>
              <a:cxnLst/>
              <a:rect l="l" t="t" r="r" b="b"/>
              <a:pathLst>
                <a:path w="1847" h="1975" extrusionOk="0">
                  <a:moveTo>
                    <a:pt x="287" y="0"/>
                  </a:moveTo>
                  <a:cubicBezTo>
                    <a:pt x="136" y="0"/>
                    <a:pt x="1" y="186"/>
                    <a:pt x="133" y="337"/>
                  </a:cubicBezTo>
                  <a:lnTo>
                    <a:pt x="1494" y="1912"/>
                  </a:lnTo>
                  <a:cubicBezTo>
                    <a:pt x="1531" y="1950"/>
                    <a:pt x="1582" y="1975"/>
                    <a:pt x="1645" y="1975"/>
                  </a:cubicBezTo>
                  <a:cubicBezTo>
                    <a:pt x="1695" y="1975"/>
                    <a:pt x="1733" y="1962"/>
                    <a:pt x="1771" y="1937"/>
                  </a:cubicBezTo>
                  <a:cubicBezTo>
                    <a:pt x="1809" y="1899"/>
                    <a:pt x="1821" y="1874"/>
                    <a:pt x="1834" y="1824"/>
                  </a:cubicBezTo>
                  <a:cubicBezTo>
                    <a:pt x="1846" y="1761"/>
                    <a:pt x="1834" y="1698"/>
                    <a:pt x="1796" y="1647"/>
                  </a:cubicBezTo>
                  <a:lnTo>
                    <a:pt x="435" y="72"/>
                  </a:lnTo>
                  <a:cubicBezTo>
                    <a:pt x="391" y="21"/>
                    <a:pt x="338" y="0"/>
                    <a:pt x="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9"/>
            <p:cNvSpPr/>
            <p:nvPr/>
          </p:nvSpPr>
          <p:spPr>
            <a:xfrm>
              <a:off x="7266200" y="2210150"/>
              <a:ext cx="105875" cy="519725"/>
            </a:xfrm>
            <a:custGeom>
              <a:avLst/>
              <a:gdLst/>
              <a:ahLst/>
              <a:cxnLst/>
              <a:rect l="l" t="t" r="r" b="b"/>
              <a:pathLst>
                <a:path w="4235" h="20789" extrusionOk="0">
                  <a:moveTo>
                    <a:pt x="4058" y="0"/>
                  </a:moveTo>
                  <a:cubicBezTo>
                    <a:pt x="3982" y="13"/>
                    <a:pt x="3907" y="76"/>
                    <a:pt x="3919" y="164"/>
                  </a:cubicBezTo>
                  <a:cubicBezTo>
                    <a:pt x="3919" y="278"/>
                    <a:pt x="3932" y="11429"/>
                    <a:pt x="26" y="20590"/>
                  </a:cubicBezTo>
                  <a:cubicBezTo>
                    <a:pt x="1" y="20666"/>
                    <a:pt x="38" y="20754"/>
                    <a:pt x="101" y="20779"/>
                  </a:cubicBezTo>
                  <a:cubicBezTo>
                    <a:pt x="108" y="20785"/>
                    <a:pt x="117" y="20789"/>
                    <a:pt x="127" y="20789"/>
                  </a:cubicBezTo>
                  <a:cubicBezTo>
                    <a:pt x="136" y="20789"/>
                    <a:pt x="145" y="20785"/>
                    <a:pt x="152" y="20779"/>
                  </a:cubicBezTo>
                  <a:lnTo>
                    <a:pt x="164" y="20779"/>
                  </a:lnTo>
                  <a:cubicBezTo>
                    <a:pt x="227" y="20779"/>
                    <a:pt x="278" y="20741"/>
                    <a:pt x="303" y="20691"/>
                  </a:cubicBezTo>
                  <a:lnTo>
                    <a:pt x="316" y="20704"/>
                  </a:lnTo>
                  <a:cubicBezTo>
                    <a:pt x="4234" y="11492"/>
                    <a:pt x="4222" y="265"/>
                    <a:pt x="4222" y="152"/>
                  </a:cubicBezTo>
                  <a:cubicBezTo>
                    <a:pt x="4222" y="76"/>
                    <a:pt x="4146" y="0"/>
                    <a:pt x="4058"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9"/>
            <p:cNvSpPr/>
            <p:nvPr/>
          </p:nvSpPr>
          <p:spPr>
            <a:xfrm>
              <a:off x="7202875" y="884225"/>
              <a:ext cx="28375" cy="47575"/>
            </a:xfrm>
            <a:custGeom>
              <a:avLst/>
              <a:gdLst/>
              <a:ahLst/>
              <a:cxnLst/>
              <a:rect l="l" t="t" r="r" b="b"/>
              <a:pathLst>
                <a:path w="1135" h="1903" extrusionOk="0">
                  <a:moveTo>
                    <a:pt x="568" y="0"/>
                  </a:moveTo>
                  <a:cubicBezTo>
                    <a:pt x="253" y="0"/>
                    <a:pt x="1" y="429"/>
                    <a:pt x="1" y="958"/>
                  </a:cubicBezTo>
                  <a:cubicBezTo>
                    <a:pt x="1" y="1475"/>
                    <a:pt x="253" y="1903"/>
                    <a:pt x="568" y="1903"/>
                  </a:cubicBezTo>
                  <a:cubicBezTo>
                    <a:pt x="883" y="1903"/>
                    <a:pt x="1135" y="1475"/>
                    <a:pt x="1135" y="958"/>
                  </a:cubicBezTo>
                  <a:cubicBezTo>
                    <a:pt x="1135" y="429"/>
                    <a:pt x="883"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9"/>
            <p:cNvSpPr/>
            <p:nvPr/>
          </p:nvSpPr>
          <p:spPr>
            <a:xfrm>
              <a:off x="7428750" y="1391725"/>
              <a:ext cx="66175" cy="269050"/>
            </a:xfrm>
            <a:custGeom>
              <a:avLst/>
              <a:gdLst/>
              <a:ahLst/>
              <a:cxnLst/>
              <a:rect l="l" t="t" r="r" b="b"/>
              <a:pathLst>
                <a:path w="2647" h="10762" extrusionOk="0">
                  <a:moveTo>
                    <a:pt x="1" y="0"/>
                  </a:moveTo>
                  <a:cubicBezTo>
                    <a:pt x="1" y="1"/>
                    <a:pt x="1374" y="5684"/>
                    <a:pt x="1815" y="10761"/>
                  </a:cubicBezTo>
                  <a:cubicBezTo>
                    <a:pt x="1815" y="10761"/>
                    <a:pt x="2647" y="5582"/>
                    <a:pt x="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701563" y="63914"/>
            <a:ext cx="2675050" cy="578017"/>
          </a:xfrm>
        </p:spPr>
        <p:txBody>
          <a:bodyPr/>
          <a:lstStyle/>
          <a:p>
            <a:r>
              <a:rPr lang="en-US" dirty="0" err="1"/>
              <a:t>Erd</a:t>
            </a:r>
            <a:r>
              <a:rPr lang="en-US" dirty="0"/>
              <a:t> diagram</a:t>
            </a:r>
            <a:endParaRPr lang="en-US" dirty="0"/>
          </a:p>
        </p:txBody>
      </p:sp>
      <p:grpSp>
        <p:nvGrpSpPr>
          <p:cNvPr id="7" name="Google Shape;539;p31"/>
          <p:cNvGrpSpPr/>
          <p:nvPr/>
        </p:nvGrpSpPr>
        <p:grpSpPr>
          <a:xfrm>
            <a:off x="227775" y="0"/>
            <a:ext cx="358201" cy="900623"/>
            <a:chOff x="227775" y="0"/>
            <a:chExt cx="358201" cy="900623"/>
          </a:xfrm>
        </p:grpSpPr>
        <p:sp>
          <p:nvSpPr>
            <p:cNvPr id="8"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5" name="Picture 14" descr="A diagram with text and words&#10;&#10;Description automatically generated"/>
          <p:cNvPicPr>
            <a:picLocks noChangeAspect="1"/>
          </p:cNvPicPr>
          <p:nvPr/>
        </p:nvPicPr>
        <p:blipFill>
          <a:blip r:embed="rId1"/>
          <a:stretch>
            <a:fillRect/>
          </a:stretch>
        </p:blipFill>
        <p:spPr>
          <a:xfrm>
            <a:off x="720000" y="1184948"/>
            <a:ext cx="7772400" cy="341953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29"/>
          <p:cNvGrpSpPr/>
          <p:nvPr/>
        </p:nvGrpSpPr>
        <p:grpSpPr>
          <a:xfrm>
            <a:off x="246650" y="-1"/>
            <a:ext cx="1319182" cy="3316780"/>
            <a:chOff x="242100" y="-1"/>
            <a:chExt cx="1319182" cy="3316780"/>
          </a:xfrm>
        </p:grpSpPr>
        <p:sp>
          <p:nvSpPr>
            <p:cNvPr id="327" name="Google Shape;327;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9"/>
            <p:cNvSpPr/>
            <p:nvPr/>
          </p:nvSpPr>
          <p:spPr>
            <a:xfrm>
              <a:off x="242100" y="-1"/>
              <a:ext cx="1319182" cy="2365202"/>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9"/>
            <p:cNvSpPr/>
            <p:nvPr/>
          </p:nvSpPr>
          <p:spPr>
            <a:xfrm>
              <a:off x="378342" y="2364866"/>
              <a:ext cx="1044704" cy="951913"/>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9"/>
            <p:cNvSpPr/>
            <p:nvPr/>
          </p:nvSpPr>
          <p:spPr>
            <a:xfrm>
              <a:off x="806003" y="-1"/>
              <a:ext cx="188968" cy="2364134"/>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9"/>
            <p:cNvSpPr/>
            <p:nvPr/>
          </p:nvSpPr>
          <p:spPr>
            <a:xfrm>
              <a:off x="1160765" y="-1"/>
              <a:ext cx="188968" cy="2252988"/>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9"/>
            <p:cNvSpPr/>
            <p:nvPr/>
          </p:nvSpPr>
          <p:spPr>
            <a:xfrm>
              <a:off x="453439" y="-1"/>
              <a:ext cx="189168" cy="2235583"/>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 name="Google Shape;333;p29"/>
          <p:cNvGrpSpPr/>
          <p:nvPr/>
        </p:nvGrpSpPr>
        <p:grpSpPr>
          <a:xfrm>
            <a:off x="7032466" y="2901504"/>
            <a:ext cx="1369332" cy="237506"/>
            <a:chOff x="5153975" y="3056300"/>
            <a:chExt cx="824750" cy="143050"/>
          </a:xfrm>
        </p:grpSpPr>
        <p:sp>
          <p:nvSpPr>
            <p:cNvPr id="334" name="Google Shape;334;p29"/>
            <p:cNvSpPr/>
            <p:nvPr/>
          </p:nvSpPr>
          <p:spPr>
            <a:xfrm>
              <a:off x="51539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5" y="5721"/>
                  </a:lnTo>
                  <a:lnTo>
                    <a:pt x="4865" y="5721"/>
                  </a:lnTo>
                  <a:lnTo>
                    <a:pt x="4159" y="3541"/>
                  </a:lnTo>
                  <a:lnTo>
                    <a:pt x="6011" y="2193"/>
                  </a:lnTo>
                  <a:lnTo>
                    <a:pt x="3718"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5" name="Google Shape;335;p29"/>
            <p:cNvSpPr/>
            <p:nvPr/>
          </p:nvSpPr>
          <p:spPr>
            <a:xfrm>
              <a:off x="5323775" y="3056300"/>
              <a:ext cx="150300" cy="143050"/>
            </a:xfrm>
            <a:custGeom>
              <a:avLst/>
              <a:gdLst/>
              <a:ahLst/>
              <a:cxnLst/>
              <a:rect l="l" t="t" r="r" b="b"/>
              <a:pathLst>
                <a:path w="6012" h="5722" extrusionOk="0">
                  <a:moveTo>
                    <a:pt x="3000" y="0"/>
                  </a:moveTo>
                  <a:lnTo>
                    <a:pt x="2294" y="2193"/>
                  </a:lnTo>
                  <a:lnTo>
                    <a:pt x="1" y="2193"/>
                  </a:lnTo>
                  <a:lnTo>
                    <a:pt x="1853" y="3541"/>
                  </a:lnTo>
                  <a:lnTo>
                    <a:pt x="1147" y="5721"/>
                  </a:lnTo>
                  <a:lnTo>
                    <a:pt x="3000" y="4373"/>
                  </a:lnTo>
                  <a:lnTo>
                    <a:pt x="4864" y="5721"/>
                  </a:lnTo>
                  <a:lnTo>
                    <a:pt x="4146" y="3541"/>
                  </a:lnTo>
                  <a:lnTo>
                    <a:pt x="6011" y="2193"/>
                  </a:lnTo>
                  <a:lnTo>
                    <a:pt x="3705" y="2193"/>
                  </a:lnTo>
                  <a:lnTo>
                    <a:pt x="3000"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6" name="Google Shape;336;p29"/>
            <p:cNvSpPr/>
            <p:nvPr/>
          </p:nvSpPr>
          <p:spPr>
            <a:xfrm>
              <a:off x="5493250" y="3056300"/>
              <a:ext cx="150300" cy="143050"/>
            </a:xfrm>
            <a:custGeom>
              <a:avLst/>
              <a:gdLst/>
              <a:ahLst/>
              <a:cxnLst/>
              <a:rect l="l" t="t" r="r" b="b"/>
              <a:pathLst>
                <a:path w="6012" h="5722" extrusionOk="0">
                  <a:moveTo>
                    <a:pt x="3012" y="0"/>
                  </a:moveTo>
                  <a:lnTo>
                    <a:pt x="2294" y="2193"/>
                  </a:lnTo>
                  <a:lnTo>
                    <a:pt x="1" y="2193"/>
                  </a:lnTo>
                  <a:lnTo>
                    <a:pt x="1866" y="3541"/>
                  </a:lnTo>
                  <a:lnTo>
                    <a:pt x="1147" y="5721"/>
                  </a:lnTo>
                  <a:lnTo>
                    <a:pt x="3012" y="4373"/>
                  </a:lnTo>
                  <a:lnTo>
                    <a:pt x="4865" y="5721"/>
                  </a:lnTo>
                  <a:lnTo>
                    <a:pt x="4159" y="3541"/>
                  </a:lnTo>
                  <a:lnTo>
                    <a:pt x="6011" y="2193"/>
                  </a:lnTo>
                  <a:lnTo>
                    <a:pt x="3718" y="2193"/>
                  </a:lnTo>
                  <a:lnTo>
                    <a:pt x="3012"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7" name="Google Shape;337;p29"/>
            <p:cNvSpPr/>
            <p:nvPr/>
          </p:nvSpPr>
          <p:spPr>
            <a:xfrm>
              <a:off x="5660850" y="3056300"/>
              <a:ext cx="150300" cy="143050"/>
            </a:xfrm>
            <a:custGeom>
              <a:avLst/>
              <a:gdLst/>
              <a:ahLst/>
              <a:cxnLst/>
              <a:rect l="l" t="t" r="r" b="b"/>
              <a:pathLst>
                <a:path w="6012" h="5722" extrusionOk="0">
                  <a:moveTo>
                    <a:pt x="2999" y="0"/>
                  </a:moveTo>
                  <a:lnTo>
                    <a:pt x="2294" y="2193"/>
                  </a:lnTo>
                  <a:lnTo>
                    <a:pt x="0" y="2193"/>
                  </a:lnTo>
                  <a:lnTo>
                    <a:pt x="1853" y="3541"/>
                  </a:lnTo>
                  <a:lnTo>
                    <a:pt x="1147" y="5721"/>
                  </a:lnTo>
                  <a:lnTo>
                    <a:pt x="2999" y="4373"/>
                  </a:lnTo>
                  <a:lnTo>
                    <a:pt x="4864" y="5721"/>
                  </a:lnTo>
                  <a:lnTo>
                    <a:pt x="4159" y="3541"/>
                  </a:lnTo>
                  <a:lnTo>
                    <a:pt x="6011" y="2193"/>
                  </a:lnTo>
                  <a:lnTo>
                    <a:pt x="3718"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338" name="Google Shape;338;p29"/>
            <p:cNvSpPr/>
            <p:nvPr/>
          </p:nvSpPr>
          <p:spPr>
            <a:xfrm>
              <a:off x="5828450" y="3056300"/>
              <a:ext cx="150275" cy="143050"/>
            </a:xfrm>
            <a:custGeom>
              <a:avLst/>
              <a:gdLst/>
              <a:ahLst/>
              <a:cxnLst/>
              <a:rect l="l" t="t" r="r" b="b"/>
              <a:pathLst>
                <a:path w="6011" h="5722" extrusionOk="0">
                  <a:moveTo>
                    <a:pt x="2999" y="0"/>
                  </a:moveTo>
                  <a:lnTo>
                    <a:pt x="2293" y="2193"/>
                  </a:lnTo>
                  <a:lnTo>
                    <a:pt x="0" y="2193"/>
                  </a:lnTo>
                  <a:lnTo>
                    <a:pt x="1852" y="3541"/>
                  </a:lnTo>
                  <a:lnTo>
                    <a:pt x="1147" y="5721"/>
                  </a:lnTo>
                  <a:lnTo>
                    <a:pt x="2999" y="4373"/>
                  </a:lnTo>
                  <a:lnTo>
                    <a:pt x="4851" y="5721"/>
                  </a:lnTo>
                  <a:lnTo>
                    <a:pt x="4146" y="3541"/>
                  </a:lnTo>
                  <a:lnTo>
                    <a:pt x="6011" y="2193"/>
                  </a:lnTo>
                  <a:lnTo>
                    <a:pt x="3705" y="2193"/>
                  </a:lnTo>
                  <a:lnTo>
                    <a:pt x="2999" y="0"/>
                  </a:lnTo>
                  <a:close/>
                </a:path>
              </a:pathLst>
            </a:custGeom>
            <a:solidFill>
              <a:srgbClr val="C7382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sp>
        <p:nvSpPr>
          <p:cNvPr id="339" name="Google Shape;339;p29"/>
          <p:cNvSpPr txBox="1">
            <a:spLocks noGrp="1"/>
          </p:cNvSpPr>
          <p:nvPr>
            <p:ph type="title"/>
          </p:nvPr>
        </p:nvSpPr>
        <p:spPr>
          <a:xfrm>
            <a:off x="6440495" y="2167466"/>
            <a:ext cx="2274859" cy="69570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TRIGGERS</a:t>
            </a:r>
            <a:endParaRPr lang="en-US" dirty="0"/>
          </a:p>
        </p:txBody>
      </p:sp>
      <p:sp>
        <p:nvSpPr>
          <p:cNvPr id="340" name="Google Shape;340;p29"/>
          <p:cNvSpPr txBox="1">
            <a:spLocks noGrp="1"/>
          </p:cNvSpPr>
          <p:nvPr>
            <p:ph type="title" idx="2"/>
          </p:nvPr>
        </p:nvSpPr>
        <p:spPr>
          <a:xfrm>
            <a:off x="7059625" y="1259825"/>
            <a:ext cx="1369200" cy="81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03</a:t>
            </a:r>
            <a:endParaRPr dirty="0"/>
          </a:p>
        </p:txBody>
      </p:sp>
      <p:sp>
        <p:nvSpPr>
          <p:cNvPr id="342" name="Google Shape;342;p29"/>
          <p:cNvSpPr/>
          <p:nvPr/>
        </p:nvSpPr>
        <p:spPr>
          <a:xfrm>
            <a:off x="1267975" y="4522550"/>
            <a:ext cx="1654800" cy="171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3" name="Google Shape;343;p29"/>
          <p:cNvGrpSpPr/>
          <p:nvPr/>
        </p:nvGrpSpPr>
        <p:grpSpPr>
          <a:xfrm>
            <a:off x="1345165" y="1023386"/>
            <a:ext cx="1369277" cy="3586684"/>
            <a:chOff x="6604650" y="861775"/>
            <a:chExt cx="1209075" cy="3167050"/>
          </a:xfrm>
        </p:grpSpPr>
        <p:sp>
          <p:nvSpPr>
            <p:cNvPr id="344" name="Google Shape;344;p29"/>
            <p:cNvSpPr/>
            <p:nvPr/>
          </p:nvSpPr>
          <p:spPr>
            <a:xfrm>
              <a:off x="7588475" y="2099575"/>
              <a:ext cx="100200" cy="112800"/>
            </a:xfrm>
            <a:custGeom>
              <a:avLst/>
              <a:gdLst/>
              <a:ahLst/>
              <a:cxnLst/>
              <a:rect l="l" t="t" r="r" b="b"/>
              <a:pathLst>
                <a:path w="4008" h="4512" extrusionOk="0">
                  <a:moveTo>
                    <a:pt x="0" y="0"/>
                  </a:moveTo>
                  <a:cubicBezTo>
                    <a:pt x="492" y="1399"/>
                    <a:pt x="996" y="2911"/>
                    <a:pt x="1500" y="4512"/>
                  </a:cubicBezTo>
                  <a:cubicBezTo>
                    <a:pt x="2243" y="4386"/>
                    <a:pt x="3138" y="4083"/>
                    <a:pt x="3491" y="3277"/>
                  </a:cubicBezTo>
                  <a:cubicBezTo>
                    <a:pt x="4007" y="2130"/>
                    <a:pt x="3213" y="630"/>
                    <a:pt x="2848" y="26"/>
                  </a:cubicBezTo>
                  <a:lnTo>
                    <a:pt x="13" y="26"/>
                  </a:lnTo>
                  <a:lnTo>
                    <a:pt x="0"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9"/>
            <p:cNvSpPr/>
            <p:nvPr/>
          </p:nvSpPr>
          <p:spPr>
            <a:xfrm>
              <a:off x="7669125" y="2076900"/>
              <a:ext cx="950" cy="23325"/>
            </a:xfrm>
            <a:custGeom>
              <a:avLst/>
              <a:gdLst/>
              <a:ahLst/>
              <a:cxnLst/>
              <a:rect l="l" t="t" r="r" b="b"/>
              <a:pathLst>
                <a:path w="38" h="933" extrusionOk="0">
                  <a:moveTo>
                    <a:pt x="0" y="0"/>
                  </a:moveTo>
                  <a:lnTo>
                    <a:pt x="0" y="0"/>
                  </a:lnTo>
                  <a:cubicBezTo>
                    <a:pt x="13" y="315"/>
                    <a:pt x="25" y="630"/>
                    <a:pt x="38" y="933"/>
                  </a:cubicBezTo>
                  <a:lnTo>
                    <a:pt x="0" y="0"/>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9"/>
            <p:cNvSpPr/>
            <p:nvPr/>
          </p:nvSpPr>
          <p:spPr>
            <a:xfrm>
              <a:off x="6828325" y="3844175"/>
              <a:ext cx="326700" cy="184650"/>
            </a:xfrm>
            <a:custGeom>
              <a:avLst/>
              <a:gdLst/>
              <a:ahLst/>
              <a:cxnLst/>
              <a:rect l="l" t="t" r="r" b="b"/>
              <a:pathLst>
                <a:path w="13068" h="7386" extrusionOk="0">
                  <a:moveTo>
                    <a:pt x="240" y="0"/>
                  </a:moveTo>
                  <a:cubicBezTo>
                    <a:pt x="202" y="630"/>
                    <a:pt x="139" y="1676"/>
                    <a:pt x="114" y="2256"/>
                  </a:cubicBezTo>
                  <a:cubicBezTo>
                    <a:pt x="76" y="3314"/>
                    <a:pt x="38" y="4335"/>
                    <a:pt x="26" y="5028"/>
                  </a:cubicBezTo>
                  <a:cubicBezTo>
                    <a:pt x="0" y="5519"/>
                    <a:pt x="353" y="5948"/>
                    <a:pt x="832" y="6023"/>
                  </a:cubicBezTo>
                  <a:cubicBezTo>
                    <a:pt x="3053" y="6409"/>
                    <a:pt x="9036" y="7385"/>
                    <a:pt x="11308" y="7385"/>
                  </a:cubicBezTo>
                  <a:cubicBezTo>
                    <a:pt x="11562" y="7385"/>
                    <a:pt x="11770" y="7373"/>
                    <a:pt x="11921" y="7346"/>
                  </a:cubicBezTo>
                  <a:cubicBezTo>
                    <a:pt x="12828" y="7170"/>
                    <a:pt x="13055" y="6716"/>
                    <a:pt x="13055" y="6275"/>
                  </a:cubicBezTo>
                  <a:cubicBezTo>
                    <a:pt x="13067" y="5872"/>
                    <a:pt x="12803" y="5519"/>
                    <a:pt x="12425" y="5406"/>
                  </a:cubicBezTo>
                  <a:cubicBezTo>
                    <a:pt x="10635" y="4990"/>
                    <a:pt x="6238" y="832"/>
                    <a:pt x="5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9"/>
            <p:cNvSpPr/>
            <p:nvPr/>
          </p:nvSpPr>
          <p:spPr>
            <a:xfrm>
              <a:off x="6604650" y="1077650"/>
              <a:ext cx="1209075" cy="2766550"/>
            </a:xfrm>
            <a:custGeom>
              <a:avLst/>
              <a:gdLst/>
              <a:ahLst/>
              <a:cxnLst/>
              <a:rect l="l" t="t" r="r" b="b"/>
              <a:pathLst>
                <a:path w="48363" h="110662" extrusionOk="0">
                  <a:moveTo>
                    <a:pt x="26475" y="4763"/>
                  </a:moveTo>
                  <a:cubicBezTo>
                    <a:pt x="26493" y="5118"/>
                    <a:pt x="26505" y="5491"/>
                    <a:pt x="26512" y="5862"/>
                  </a:cubicBezTo>
                  <a:lnTo>
                    <a:pt x="26512" y="5862"/>
                  </a:lnTo>
                  <a:lnTo>
                    <a:pt x="26475" y="4763"/>
                  </a:lnTo>
                  <a:close/>
                  <a:moveTo>
                    <a:pt x="20200" y="4310"/>
                  </a:moveTo>
                  <a:lnTo>
                    <a:pt x="22103" y="7750"/>
                  </a:lnTo>
                  <a:cubicBezTo>
                    <a:pt x="22140" y="7825"/>
                    <a:pt x="22115" y="7901"/>
                    <a:pt x="22065" y="7951"/>
                  </a:cubicBezTo>
                  <a:lnTo>
                    <a:pt x="21006" y="8682"/>
                  </a:lnTo>
                  <a:lnTo>
                    <a:pt x="23161" y="10610"/>
                  </a:lnTo>
                  <a:cubicBezTo>
                    <a:pt x="23186" y="10623"/>
                    <a:pt x="23199" y="10635"/>
                    <a:pt x="23212" y="10661"/>
                  </a:cubicBezTo>
                  <a:lnTo>
                    <a:pt x="25568" y="16507"/>
                  </a:lnTo>
                  <a:lnTo>
                    <a:pt x="25291" y="16621"/>
                  </a:lnTo>
                  <a:lnTo>
                    <a:pt x="22922" y="10812"/>
                  </a:lnTo>
                  <a:lnTo>
                    <a:pt x="20641" y="8783"/>
                  </a:lnTo>
                  <a:cubicBezTo>
                    <a:pt x="20603" y="8758"/>
                    <a:pt x="20591" y="8707"/>
                    <a:pt x="20591" y="8657"/>
                  </a:cubicBezTo>
                  <a:cubicBezTo>
                    <a:pt x="20591" y="8619"/>
                    <a:pt x="20616" y="8569"/>
                    <a:pt x="20654" y="8544"/>
                  </a:cubicBezTo>
                  <a:lnTo>
                    <a:pt x="21762" y="7775"/>
                  </a:lnTo>
                  <a:lnTo>
                    <a:pt x="19935" y="4461"/>
                  </a:lnTo>
                  <a:lnTo>
                    <a:pt x="20200" y="4310"/>
                  </a:lnTo>
                  <a:close/>
                  <a:moveTo>
                    <a:pt x="18067" y="18710"/>
                  </a:moveTo>
                  <a:cubicBezTo>
                    <a:pt x="18044" y="18710"/>
                    <a:pt x="18022" y="18711"/>
                    <a:pt x="17999" y="18713"/>
                  </a:cubicBezTo>
                  <a:lnTo>
                    <a:pt x="17999" y="18713"/>
                  </a:lnTo>
                  <a:cubicBezTo>
                    <a:pt x="18014" y="18717"/>
                    <a:pt x="18030" y="18721"/>
                    <a:pt x="18045" y="18725"/>
                  </a:cubicBezTo>
                  <a:lnTo>
                    <a:pt x="18058" y="18725"/>
                  </a:lnTo>
                  <a:cubicBezTo>
                    <a:pt x="18087" y="18725"/>
                    <a:pt x="18116" y="18721"/>
                    <a:pt x="18144" y="18714"/>
                  </a:cubicBezTo>
                  <a:lnTo>
                    <a:pt x="18144" y="18714"/>
                  </a:lnTo>
                  <a:cubicBezTo>
                    <a:pt x="18118" y="18711"/>
                    <a:pt x="18092" y="18710"/>
                    <a:pt x="18067" y="18710"/>
                  </a:cubicBezTo>
                  <a:close/>
                  <a:moveTo>
                    <a:pt x="28554" y="17856"/>
                  </a:moveTo>
                  <a:cubicBezTo>
                    <a:pt x="29058" y="17856"/>
                    <a:pt x="29310" y="18473"/>
                    <a:pt x="28945" y="18826"/>
                  </a:cubicBezTo>
                  <a:cubicBezTo>
                    <a:pt x="28829" y="18946"/>
                    <a:pt x="28685" y="18999"/>
                    <a:pt x="28544" y="18999"/>
                  </a:cubicBezTo>
                  <a:cubicBezTo>
                    <a:pt x="28254" y="18999"/>
                    <a:pt x="27975" y="18774"/>
                    <a:pt x="27975" y="18435"/>
                  </a:cubicBezTo>
                  <a:cubicBezTo>
                    <a:pt x="27975" y="18120"/>
                    <a:pt x="28239" y="17856"/>
                    <a:pt x="28554" y="17856"/>
                  </a:cubicBezTo>
                  <a:close/>
                  <a:moveTo>
                    <a:pt x="18915" y="14680"/>
                  </a:moveTo>
                  <a:lnTo>
                    <a:pt x="18915" y="18070"/>
                  </a:lnTo>
                  <a:lnTo>
                    <a:pt x="18259" y="18649"/>
                  </a:lnTo>
                  <a:cubicBezTo>
                    <a:pt x="18228" y="18680"/>
                    <a:pt x="18188" y="18702"/>
                    <a:pt x="18144" y="18714"/>
                  </a:cubicBezTo>
                  <a:lnTo>
                    <a:pt x="18144" y="18714"/>
                  </a:lnTo>
                  <a:cubicBezTo>
                    <a:pt x="18318" y="18731"/>
                    <a:pt x="18492" y="18806"/>
                    <a:pt x="18637" y="18952"/>
                  </a:cubicBezTo>
                  <a:cubicBezTo>
                    <a:pt x="19154" y="19469"/>
                    <a:pt x="18789" y="20351"/>
                    <a:pt x="18058" y="20351"/>
                  </a:cubicBezTo>
                  <a:cubicBezTo>
                    <a:pt x="17604" y="20351"/>
                    <a:pt x="17239" y="19985"/>
                    <a:pt x="17239" y="19532"/>
                  </a:cubicBezTo>
                  <a:lnTo>
                    <a:pt x="17251" y="19532"/>
                  </a:lnTo>
                  <a:cubicBezTo>
                    <a:pt x="17251" y="19064"/>
                    <a:pt x="17607" y="18746"/>
                    <a:pt x="17999" y="18713"/>
                  </a:cubicBezTo>
                  <a:lnTo>
                    <a:pt x="17999" y="18713"/>
                  </a:lnTo>
                  <a:cubicBezTo>
                    <a:pt x="17965" y="18702"/>
                    <a:pt x="17933" y="18688"/>
                    <a:pt x="17907" y="18662"/>
                  </a:cubicBezTo>
                  <a:lnTo>
                    <a:pt x="17201" y="18070"/>
                  </a:lnTo>
                  <a:lnTo>
                    <a:pt x="17201" y="14680"/>
                  </a:lnTo>
                  <a:close/>
                  <a:moveTo>
                    <a:pt x="21674" y="14680"/>
                  </a:moveTo>
                  <a:lnTo>
                    <a:pt x="21674" y="18070"/>
                  </a:lnTo>
                  <a:lnTo>
                    <a:pt x="21006" y="18649"/>
                  </a:lnTo>
                  <a:cubicBezTo>
                    <a:pt x="20956" y="18700"/>
                    <a:pt x="20880" y="18725"/>
                    <a:pt x="20817" y="18725"/>
                  </a:cubicBezTo>
                  <a:cubicBezTo>
                    <a:pt x="21258" y="18725"/>
                    <a:pt x="21624" y="19091"/>
                    <a:pt x="21624" y="19532"/>
                  </a:cubicBezTo>
                  <a:lnTo>
                    <a:pt x="21636" y="19544"/>
                  </a:lnTo>
                  <a:cubicBezTo>
                    <a:pt x="21636" y="20029"/>
                    <a:pt x="21234" y="20354"/>
                    <a:pt x="20813" y="20354"/>
                  </a:cubicBezTo>
                  <a:cubicBezTo>
                    <a:pt x="20611" y="20354"/>
                    <a:pt x="20405" y="20279"/>
                    <a:pt x="20238" y="20111"/>
                  </a:cubicBezTo>
                  <a:cubicBezTo>
                    <a:pt x="19721" y="19607"/>
                    <a:pt x="20086" y="18725"/>
                    <a:pt x="20817" y="18725"/>
                  </a:cubicBezTo>
                  <a:lnTo>
                    <a:pt x="20805" y="18725"/>
                  </a:lnTo>
                  <a:cubicBezTo>
                    <a:pt x="20754" y="18712"/>
                    <a:pt x="20704" y="18700"/>
                    <a:pt x="20654" y="18662"/>
                  </a:cubicBezTo>
                  <a:lnTo>
                    <a:pt x="19948" y="18070"/>
                  </a:lnTo>
                  <a:lnTo>
                    <a:pt x="19948" y="14680"/>
                  </a:lnTo>
                  <a:close/>
                  <a:moveTo>
                    <a:pt x="29688" y="23602"/>
                  </a:moveTo>
                  <a:cubicBezTo>
                    <a:pt x="30192" y="23602"/>
                    <a:pt x="30444" y="24219"/>
                    <a:pt x="30092" y="24584"/>
                  </a:cubicBezTo>
                  <a:cubicBezTo>
                    <a:pt x="29974" y="24698"/>
                    <a:pt x="29832" y="24749"/>
                    <a:pt x="29692" y="24749"/>
                  </a:cubicBezTo>
                  <a:cubicBezTo>
                    <a:pt x="29399" y="24749"/>
                    <a:pt x="29121" y="24523"/>
                    <a:pt x="29121" y="24181"/>
                  </a:cubicBezTo>
                  <a:cubicBezTo>
                    <a:pt x="29121" y="23854"/>
                    <a:pt x="29373" y="23602"/>
                    <a:pt x="29688" y="23602"/>
                  </a:cubicBezTo>
                  <a:close/>
                  <a:moveTo>
                    <a:pt x="30835" y="29348"/>
                  </a:moveTo>
                  <a:cubicBezTo>
                    <a:pt x="31339" y="29348"/>
                    <a:pt x="31591" y="29965"/>
                    <a:pt x="31226" y="30318"/>
                  </a:cubicBezTo>
                  <a:cubicBezTo>
                    <a:pt x="31110" y="30438"/>
                    <a:pt x="30966" y="30491"/>
                    <a:pt x="30825" y="30491"/>
                  </a:cubicBezTo>
                  <a:cubicBezTo>
                    <a:pt x="30534" y="30491"/>
                    <a:pt x="30255" y="30266"/>
                    <a:pt x="30255" y="29927"/>
                  </a:cubicBezTo>
                  <a:cubicBezTo>
                    <a:pt x="30255" y="29612"/>
                    <a:pt x="30520" y="29348"/>
                    <a:pt x="30835" y="29348"/>
                  </a:cubicBezTo>
                  <a:close/>
                  <a:moveTo>
                    <a:pt x="41584" y="38521"/>
                  </a:moveTo>
                  <a:cubicBezTo>
                    <a:pt x="41823" y="38546"/>
                    <a:pt x="41823" y="38899"/>
                    <a:pt x="41584" y="38924"/>
                  </a:cubicBezTo>
                  <a:lnTo>
                    <a:pt x="38585" y="38924"/>
                  </a:lnTo>
                  <a:cubicBezTo>
                    <a:pt x="38345" y="38899"/>
                    <a:pt x="38345" y="38546"/>
                    <a:pt x="38585" y="38521"/>
                  </a:cubicBezTo>
                  <a:close/>
                  <a:moveTo>
                    <a:pt x="27584" y="20162"/>
                  </a:moveTo>
                  <a:lnTo>
                    <a:pt x="27622" y="20313"/>
                  </a:lnTo>
                  <a:cubicBezTo>
                    <a:pt x="27647" y="20414"/>
                    <a:pt x="30230" y="31225"/>
                    <a:pt x="30407" y="38811"/>
                  </a:cubicBezTo>
                  <a:cubicBezTo>
                    <a:pt x="34187" y="38256"/>
                    <a:pt x="36140" y="37425"/>
                    <a:pt x="36178" y="37400"/>
                  </a:cubicBezTo>
                  <a:cubicBezTo>
                    <a:pt x="36194" y="37393"/>
                    <a:pt x="36210" y="37390"/>
                    <a:pt x="36227" y="37390"/>
                  </a:cubicBezTo>
                  <a:cubicBezTo>
                    <a:pt x="36276" y="37390"/>
                    <a:pt x="36326" y="37418"/>
                    <a:pt x="36354" y="37475"/>
                  </a:cubicBezTo>
                  <a:cubicBezTo>
                    <a:pt x="36379" y="37538"/>
                    <a:pt x="36354" y="37614"/>
                    <a:pt x="36279" y="37652"/>
                  </a:cubicBezTo>
                  <a:cubicBezTo>
                    <a:pt x="36241" y="37677"/>
                    <a:pt x="34250" y="38521"/>
                    <a:pt x="30407" y="39075"/>
                  </a:cubicBezTo>
                  <a:lnTo>
                    <a:pt x="30407" y="39088"/>
                  </a:lnTo>
                  <a:lnTo>
                    <a:pt x="30407" y="39113"/>
                  </a:lnTo>
                  <a:lnTo>
                    <a:pt x="30407" y="39265"/>
                  </a:lnTo>
                  <a:lnTo>
                    <a:pt x="30104" y="39265"/>
                  </a:lnTo>
                  <a:lnTo>
                    <a:pt x="30104" y="39126"/>
                  </a:lnTo>
                  <a:cubicBezTo>
                    <a:pt x="27886" y="39428"/>
                    <a:pt x="25656" y="39567"/>
                    <a:pt x="23413" y="39567"/>
                  </a:cubicBezTo>
                  <a:cubicBezTo>
                    <a:pt x="20301" y="39554"/>
                    <a:pt x="17201" y="39328"/>
                    <a:pt x="14126" y="38861"/>
                  </a:cubicBezTo>
                  <a:cubicBezTo>
                    <a:pt x="14038" y="38861"/>
                    <a:pt x="13988" y="38786"/>
                    <a:pt x="14000" y="38710"/>
                  </a:cubicBezTo>
                  <a:cubicBezTo>
                    <a:pt x="14011" y="38646"/>
                    <a:pt x="14067" y="38591"/>
                    <a:pt x="14130" y="38591"/>
                  </a:cubicBezTo>
                  <a:cubicBezTo>
                    <a:pt x="14141" y="38591"/>
                    <a:pt x="14153" y="38593"/>
                    <a:pt x="14164" y="38597"/>
                  </a:cubicBezTo>
                  <a:cubicBezTo>
                    <a:pt x="17658" y="39099"/>
                    <a:pt x="20746" y="39290"/>
                    <a:pt x="23420" y="39290"/>
                  </a:cubicBezTo>
                  <a:cubicBezTo>
                    <a:pt x="26050" y="39290"/>
                    <a:pt x="28280" y="39105"/>
                    <a:pt x="30104" y="38849"/>
                  </a:cubicBezTo>
                  <a:cubicBezTo>
                    <a:pt x="29940" y="31301"/>
                    <a:pt x="27357" y="20489"/>
                    <a:pt x="27332" y="20376"/>
                  </a:cubicBezTo>
                  <a:lnTo>
                    <a:pt x="27294" y="20237"/>
                  </a:lnTo>
                  <a:lnTo>
                    <a:pt x="27584" y="20162"/>
                  </a:lnTo>
                  <a:close/>
                  <a:moveTo>
                    <a:pt x="16735" y="0"/>
                  </a:moveTo>
                  <a:cubicBezTo>
                    <a:pt x="16735" y="0"/>
                    <a:pt x="1" y="7460"/>
                    <a:pt x="1412" y="13672"/>
                  </a:cubicBezTo>
                  <a:cubicBezTo>
                    <a:pt x="2722" y="19406"/>
                    <a:pt x="10384" y="20111"/>
                    <a:pt x="11543" y="20187"/>
                  </a:cubicBezTo>
                  <a:cubicBezTo>
                    <a:pt x="11783" y="17465"/>
                    <a:pt x="12287" y="14768"/>
                    <a:pt x="13055" y="12135"/>
                  </a:cubicBezTo>
                  <a:lnTo>
                    <a:pt x="13093" y="11996"/>
                  </a:lnTo>
                  <a:lnTo>
                    <a:pt x="13383" y="12072"/>
                  </a:lnTo>
                  <a:lnTo>
                    <a:pt x="13345" y="12223"/>
                  </a:lnTo>
                  <a:cubicBezTo>
                    <a:pt x="12589" y="14831"/>
                    <a:pt x="12085" y="17503"/>
                    <a:pt x="11833" y="20212"/>
                  </a:cubicBezTo>
                  <a:lnTo>
                    <a:pt x="11833" y="20363"/>
                  </a:lnTo>
                  <a:lnTo>
                    <a:pt x="11669" y="20351"/>
                  </a:lnTo>
                  <a:cubicBezTo>
                    <a:pt x="11203" y="25152"/>
                    <a:pt x="11190" y="29990"/>
                    <a:pt x="11619" y="34791"/>
                  </a:cubicBezTo>
                  <a:cubicBezTo>
                    <a:pt x="11619" y="34791"/>
                    <a:pt x="6906" y="90248"/>
                    <a:pt x="8254" y="110661"/>
                  </a:cubicBezTo>
                  <a:lnTo>
                    <a:pt x="15475" y="110661"/>
                  </a:lnTo>
                  <a:cubicBezTo>
                    <a:pt x="15475" y="110661"/>
                    <a:pt x="23753" y="89655"/>
                    <a:pt x="26614" y="66092"/>
                  </a:cubicBezTo>
                  <a:lnTo>
                    <a:pt x="26563" y="66092"/>
                  </a:lnTo>
                  <a:cubicBezTo>
                    <a:pt x="26488" y="66054"/>
                    <a:pt x="26463" y="65966"/>
                    <a:pt x="26488" y="65890"/>
                  </a:cubicBezTo>
                  <a:cubicBezTo>
                    <a:pt x="30394" y="56729"/>
                    <a:pt x="30369" y="45565"/>
                    <a:pt x="30369" y="45464"/>
                  </a:cubicBezTo>
                  <a:cubicBezTo>
                    <a:pt x="30369" y="45376"/>
                    <a:pt x="30444" y="45313"/>
                    <a:pt x="30520" y="45313"/>
                  </a:cubicBezTo>
                  <a:cubicBezTo>
                    <a:pt x="30527" y="45312"/>
                    <a:pt x="30533" y="45312"/>
                    <a:pt x="30539" y="45312"/>
                  </a:cubicBezTo>
                  <a:cubicBezTo>
                    <a:pt x="30617" y="45312"/>
                    <a:pt x="30672" y="45382"/>
                    <a:pt x="30684" y="45452"/>
                  </a:cubicBezTo>
                  <a:cubicBezTo>
                    <a:pt x="30684" y="45565"/>
                    <a:pt x="30696" y="56792"/>
                    <a:pt x="26778" y="66004"/>
                  </a:cubicBezTo>
                  <a:cubicBezTo>
                    <a:pt x="26752" y="66029"/>
                    <a:pt x="26740" y="66054"/>
                    <a:pt x="26702" y="66067"/>
                  </a:cubicBezTo>
                  <a:lnTo>
                    <a:pt x="27622" y="67667"/>
                  </a:lnTo>
                  <a:cubicBezTo>
                    <a:pt x="27798" y="73388"/>
                    <a:pt x="32700" y="110094"/>
                    <a:pt x="32700" y="110094"/>
                  </a:cubicBezTo>
                  <a:lnTo>
                    <a:pt x="34703" y="110220"/>
                  </a:lnTo>
                  <a:cubicBezTo>
                    <a:pt x="34703" y="110144"/>
                    <a:pt x="34703" y="110094"/>
                    <a:pt x="34703" y="110094"/>
                  </a:cubicBezTo>
                  <a:lnTo>
                    <a:pt x="39643" y="110510"/>
                  </a:lnTo>
                  <a:lnTo>
                    <a:pt x="39668" y="110535"/>
                  </a:lnTo>
                  <a:lnTo>
                    <a:pt x="41609" y="110661"/>
                  </a:lnTo>
                  <a:cubicBezTo>
                    <a:pt x="41609" y="110661"/>
                    <a:pt x="48363" y="80167"/>
                    <a:pt x="45250" y="63194"/>
                  </a:cubicBezTo>
                  <a:cubicBezTo>
                    <a:pt x="44154" y="57170"/>
                    <a:pt x="42680" y="51235"/>
                    <a:pt x="40853" y="45389"/>
                  </a:cubicBezTo>
                  <a:cubicBezTo>
                    <a:pt x="40349" y="43788"/>
                    <a:pt x="39857" y="42289"/>
                    <a:pt x="39353" y="40890"/>
                  </a:cubicBezTo>
                  <a:lnTo>
                    <a:pt x="39353" y="40890"/>
                  </a:lnTo>
                  <a:lnTo>
                    <a:pt x="39366" y="40915"/>
                  </a:lnTo>
                  <a:lnTo>
                    <a:pt x="42617" y="40915"/>
                  </a:lnTo>
                  <a:lnTo>
                    <a:pt x="39202" y="40877"/>
                  </a:lnTo>
                  <a:lnTo>
                    <a:pt x="38723" y="39806"/>
                  </a:lnTo>
                  <a:lnTo>
                    <a:pt x="38723" y="39806"/>
                  </a:lnTo>
                  <a:lnTo>
                    <a:pt x="42579" y="39932"/>
                  </a:lnTo>
                  <a:cubicBezTo>
                    <a:pt x="42012" y="28327"/>
                    <a:pt x="37161" y="16545"/>
                    <a:pt x="33784" y="9652"/>
                  </a:cubicBezTo>
                  <a:cubicBezTo>
                    <a:pt x="32914" y="7107"/>
                    <a:pt x="31856" y="4940"/>
                    <a:pt x="30533" y="3566"/>
                  </a:cubicBezTo>
                  <a:lnTo>
                    <a:pt x="27471" y="3768"/>
                  </a:lnTo>
                  <a:lnTo>
                    <a:pt x="26261" y="2936"/>
                  </a:lnTo>
                  <a:lnTo>
                    <a:pt x="26261" y="2936"/>
                  </a:lnTo>
                  <a:cubicBezTo>
                    <a:pt x="26387" y="3516"/>
                    <a:pt x="26450" y="4108"/>
                    <a:pt x="26463" y="4700"/>
                  </a:cubicBezTo>
                  <a:lnTo>
                    <a:pt x="25694" y="6389"/>
                  </a:lnTo>
                  <a:lnTo>
                    <a:pt x="26526" y="8229"/>
                  </a:lnTo>
                  <a:cubicBezTo>
                    <a:pt x="26526" y="8695"/>
                    <a:pt x="26513" y="8997"/>
                    <a:pt x="26513" y="9010"/>
                  </a:cubicBezTo>
                  <a:lnTo>
                    <a:pt x="26500" y="9804"/>
                  </a:lnTo>
                  <a:lnTo>
                    <a:pt x="26337" y="16482"/>
                  </a:lnTo>
                  <a:lnTo>
                    <a:pt x="23955" y="9022"/>
                  </a:lnTo>
                  <a:lnTo>
                    <a:pt x="23527" y="7687"/>
                  </a:lnTo>
                  <a:lnTo>
                    <a:pt x="24421" y="7120"/>
                  </a:lnTo>
                  <a:lnTo>
                    <a:pt x="24535" y="6666"/>
                  </a:lnTo>
                  <a:lnTo>
                    <a:pt x="21120" y="2936"/>
                  </a:lnTo>
                  <a:lnTo>
                    <a:pt x="19721" y="4247"/>
                  </a:lnTo>
                  <a:lnTo>
                    <a:pt x="16684" y="4436"/>
                  </a:lnTo>
                  <a:cubicBezTo>
                    <a:pt x="16684" y="4436"/>
                    <a:pt x="15475" y="4284"/>
                    <a:pt x="17743" y="2420"/>
                  </a:cubicBezTo>
                  <a:cubicBezTo>
                    <a:pt x="17680" y="2420"/>
                    <a:pt x="17629" y="2394"/>
                    <a:pt x="17592" y="2344"/>
                  </a:cubicBezTo>
                  <a:lnTo>
                    <a:pt x="16231" y="769"/>
                  </a:lnTo>
                  <a:cubicBezTo>
                    <a:pt x="16099" y="618"/>
                    <a:pt x="16234" y="432"/>
                    <a:pt x="16385" y="432"/>
                  </a:cubicBezTo>
                  <a:cubicBezTo>
                    <a:pt x="16436" y="432"/>
                    <a:pt x="16489" y="453"/>
                    <a:pt x="16533" y="504"/>
                  </a:cubicBezTo>
                  <a:lnTo>
                    <a:pt x="17894" y="2079"/>
                  </a:lnTo>
                  <a:cubicBezTo>
                    <a:pt x="17932" y="2130"/>
                    <a:pt x="17944" y="2193"/>
                    <a:pt x="17932" y="2268"/>
                  </a:cubicBezTo>
                  <a:cubicBezTo>
                    <a:pt x="18058" y="2155"/>
                    <a:pt x="18196" y="2054"/>
                    <a:pt x="18335" y="1953"/>
                  </a:cubicBezTo>
                  <a:lnTo>
                    <a:pt x="16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9"/>
            <p:cNvSpPr/>
            <p:nvPr/>
          </p:nvSpPr>
          <p:spPr>
            <a:xfrm>
              <a:off x="7464975" y="3830000"/>
              <a:ext cx="326700" cy="198825"/>
            </a:xfrm>
            <a:custGeom>
              <a:avLst/>
              <a:gdLst/>
              <a:ahLst/>
              <a:cxnLst/>
              <a:rect l="l" t="t" r="r" b="b"/>
              <a:pathLst>
                <a:path w="13068" h="7953" extrusionOk="0">
                  <a:moveTo>
                    <a:pt x="303" y="0"/>
                  </a:moveTo>
                  <a:cubicBezTo>
                    <a:pt x="303" y="0"/>
                    <a:pt x="303" y="50"/>
                    <a:pt x="290" y="126"/>
                  </a:cubicBezTo>
                  <a:cubicBezTo>
                    <a:pt x="253" y="554"/>
                    <a:pt x="139" y="2054"/>
                    <a:pt x="114" y="2823"/>
                  </a:cubicBezTo>
                  <a:cubicBezTo>
                    <a:pt x="89" y="3881"/>
                    <a:pt x="51" y="4902"/>
                    <a:pt x="26" y="5595"/>
                  </a:cubicBezTo>
                  <a:cubicBezTo>
                    <a:pt x="1" y="6086"/>
                    <a:pt x="354" y="6515"/>
                    <a:pt x="832" y="6590"/>
                  </a:cubicBezTo>
                  <a:cubicBezTo>
                    <a:pt x="3054" y="6976"/>
                    <a:pt x="9037" y="7952"/>
                    <a:pt x="11309" y="7952"/>
                  </a:cubicBezTo>
                  <a:cubicBezTo>
                    <a:pt x="11563" y="7952"/>
                    <a:pt x="11770" y="7940"/>
                    <a:pt x="11921" y="7913"/>
                  </a:cubicBezTo>
                  <a:cubicBezTo>
                    <a:pt x="12828" y="7737"/>
                    <a:pt x="13055" y="7283"/>
                    <a:pt x="13055" y="6842"/>
                  </a:cubicBezTo>
                  <a:cubicBezTo>
                    <a:pt x="13068" y="6452"/>
                    <a:pt x="12816" y="6086"/>
                    <a:pt x="12438" y="5973"/>
                  </a:cubicBezTo>
                  <a:cubicBezTo>
                    <a:pt x="10522" y="5532"/>
                    <a:pt x="5608" y="781"/>
                    <a:pt x="5255" y="441"/>
                  </a:cubicBezTo>
                  <a:lnTo>
                    <a:pt x="5230" y="416"/>
                  </a:lnTo>
                  <a:lnTo>
                    <a:pt x="3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9"/>
            <p:cNvSpPr/>
            <p:nvPr/>
          </p:nvSpPr>
          <p:spPr>
            <a:xfrm>
              <a:off x="7241000" y="1238300"/>
              <a:ext cx="4425" cy="2550"/>
            </a:xfrm>
            <a:custGeom>
              <a:avLst/>
              <a:gdLst/>
              <a:ahLst/>
              <a:cxnLst/>
              <a:rect l="l" t="t" r="r" b="b"/>
              <a:pathLst>
                <a:path w="177" h="102" extrusionOk="0">
                  <a:moveTo>
                    <a:pt x="177" y="1"/>
                  </a:moveTo>
                  <a:lnTo>
                    <a:pt x="177" y="1"/>
                  </a:lnTo>
                  <a:cubicBezTo>
                    <a:pt x="114" y="26"/>
                    <a:pt x="63" y="64"/>
                    <a:pt x="0" y="89"/>
                  </a:cubicBezTo>
                  <a:lnTo>
                    <a:pt x="13" y="101"/>
                  </a:lnTo>
                  <a:lnTo>
                    <a:pt x="177" y="1"/>
                  </a:lnTo>
                  <a:close/>
                </a:path>
              </a:pathLst>
            </a:custGeom>
            <a:solidFill>
              <a:srgbClr val="0948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9"/>
            <p:cNvSpPr/>
            <p:nvPr/>
          </p:nvSpPr>
          <p:spPr>
            <a:xfrm>
              <a:off x="7266200" y="1195150"/>
              <a:ext cx="350" cy="1600"/>
            </a:xfrm>
            <a:custGeom>
              <a:avLst/>
              <a:gdLst/>
              <a:ahLst/>
              <a:cxnLst/>
              <a:rect l="l" t="t" r="r" b="b"/>
              <a:pathLst>
                <a:path w="14" h="64" extrusionOk="0">
                  <a:moveTo>
                    <a:pt x="1" y="0"/>
                  </a:moveTo>
                  <a:lnTo>
                    <a:pt x="1" y="63"/>
                  </a:lnTo>
                  <a:cubicBezTo>
                    <a:pt x="13" y="38"/>
                    <a:pt x="13" y="26"/>
                    <a:pt x="1"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9"/>
            <p:cNvSpPr/>
            <p:nvPr/>
          </p:nvSpPr>
          <p:spPr>
            <a:xfrm>
              <a:off x="7186175" y="1090875"/>
              <a:ext cx="72175" cy="50175"/>
            </a:xfrm>
            <a:custGeom>
              <a:avLst/>
              <a:gdLst/>
              <a:ahLst/>
              <a:cxnLst/>
              <a:rect l="l" t="t" r="r" b="b"/>
              <a:pathLst>
                <a:path w="2887" h="2007" extrusionOk="0">
                  <a:moveTo>
                    <a:pt x="1" y="0"/>
                  </a:moveTo>
                  <a:lnTo>
                    <a:pt x="1" y="0"/>
                  </a:lnTo>
                  <a:cubicBezTo>
                    <a:pt x="474" y="812"/>
                    <a:pt x="1361" y="2006"/>
                    <a:pt x="2480" y="2006"/>
                  </a:cubicBezTo>
                  <a:cubicBezTo>
                    <a:pt x="2612" y="2006"/>
                    <a:pt x="2748" y="1990"/>
                    <a:pt x="2887" y="1954"/>
                  </a:cubicBezTo>
                  <a:cubicBezTo>
                    <a:pt x="2887" y="1928"/>
                    <a:pt x="2874" y="1903"/>
                    <a:pt x="2874" y="1878"/>
                  </a:cubicBezTo>
                  <a:cubicBezTo>
                    <a:pt x="2760" y="1399"/>
                    <a:pt x="2697" y="1198"/>
                    <a:pt x="2521" y="542"/>
                  </a:cubicBezTo>
                  <a:cubicBezTo>
                    <a:pt x="2349" y="586"/>
                    <a:pt x="2147" y="613"/>
                    <a:pt x="1921" y="613"/>
                  </a:cubicBezTo>
                  <a:cubicBezTo>
                    <a:pt x="1500" y="613"/>
                    <a:pt x="996" y="519"/>
                    <a:pt x="455" y="265"/>
                  </a:cubicBezTo>
                  <a:cubicBezTo>
                    <a:pt x="291" y="202"/>
                    <a:pt x="140" y="101"/>
                    <a:pt x="1" y="0"/>
                  </a:cubicBezTo>
                  <a:close/>
                </a:path>
              </a:pathLst>
            </a:custGeom>
            <a:solidFill>
              <a:srgbClr val="EBAC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9"/>
            <p:cNvSpPr/>
            <p:nvPr/>
          </p:nvSpPr>
          <p:spPr>
            <a:xfrm>
              <a:off x="7132625" y="977475"/>
              <a:ext cx="136425" cy="266525"/>
            </a:xfrm>
            <a:custGeom>
              <a:avLst/>
              <a:gdLst/>
              <a:ahLst/>
              <a:cxnLst/>
              <a:rect l="l" t="t" r="r" b="b"/>
              <a:pathLst>
                <a:path w="5457" h="10661" extrusionOk="0">
                  <a:moveTo>
                    <a:pt x="5016" y="6401"/>
                  </a:moveTo>
                  <a:cubicBezTo>
                    <a:pt x="5016" y="6421"/>
                    <a:pt x="5023" y="6440"/>
                    <a:pt x="5033" y="6466"/>
                  </a:cubicBezTo>
                  <a:lnTo>
                    <a:pt x="5033" y="6466"/>
                  </a:lnTo>
                  <a:cubicBezTo>
                    <a:pt x="5027" y="6445"/>
                    <a:pt x="5022" y="6423"/>
                    <a:pt x="5016" y="6401"/>
                  </a:cubicBezTo>
                  <a:close/>
                  <a:moveTo>
                    <a:pt x="5033" y="6466"/>
                  </a:moveTo>
                  <a:cubicBezTo>
                    <a:pt x="5035" y="6474"/>
                    <a:pt x="5037" y="6482"/>
                    <a:pt x="5039" y="6490"/>
                  </a:cubicBezTo>
                  <a:lnTo>
                    <a:pt x="5039" y="6490"/>
                  </a:lnTo>
                  <a:cubicBezTo>
                    <a:pt x="5040" y="6490"/>
                    <a:pt x="5040" y="6490"/>
                    <a:pt x="5041" y="6490"/>
                  </a:cubicBezTo>
                  <a:cubicBezTo>
                    <a:pt x="5038" y="6481"/>
                    <a:pt x="5035" y="6473"/>
                    <a:pt x="5033" y="6466"/>
                  </a:cubicBezTo>
                  <a:close/>
                  <a:moveTo>
                    <a:pt x="4058" y="0"/>
                  </a:moveTo>
                  <a:cubicBezTo>
                    <a:pt x="3340" y="252"/>
                    <a:pt x="2597" y="466"/>
                    <a:pt x="1853" y="630"/>
                  </a:cubicBezTo>
                  <a:cubicBezTo>
                    <a:pt x="1992" y="1084"/>
                    <a:pt x="1954" y="1563"/>
                    <a:pt x="1765" y="1991"/>
                  </a:cubicBezTo>
                  <a:cubicBezTo>
                    <a:pt x="1425" y="2659"/>
                    <a:pt x="1475" y="2798"/>
                    <a:pt x="1475" y="2798"/>
                  </a:cubicBezTo>
                  <a:lnTo>
                    <a:pt x="1475" y="3176"/>
                  </a:lnTo>
                  <a:lnTo>
                    <a:pt x="265" y="4410"/>
                  </a:lnTo>
                  <a:cubicBezTo>
                    <a:pt x="190" y="5217"/>
                    <a:pt x="89" y="6175"/>
                    <a:pt x="1" y="6931"/>
                  </a:cubicBezTo>
                  <a:lnTo>
                    <a:pt x="3416" y="10660"/>
                  </a:lnTo>
                  <a:lnTo>
                    <a:pt x="4335" y="10509"/>
                  </a:lnTo>
                  <a:cubicBezTo>
                    <a:pt x="4398" y="10484"/>
                    <a:pt x="4461" y="10459"/>
                    <a:pt x="4512" y="10421"/>
                  </a:cubicBezTo>
                  <a:lnTo>
                    <a:pt x="4537" y="10408"/>
                  </a:lnTo>
                  <a:lnTo>
                    <a:pt x="4575" y="10383"/>
                  </a:lnTo>
                  <a:lnTo>
                    <a:pt x="5344" y="8695"/>
                  </a:lnTo>
                  <a:cubicBezTo>
                    <a:pt x="5331" y="8102"/>
                    <a:pt x="5268" y="7510"/>
                    <a:pt x="5142" y="6931"/>
                  </a:cubicBezTo>
                  <a:cubicBezTo>
                    <a:pt x="5110" y="6793"/>
                    <a:pt x="5078" y="6646"/>
                    <a:pt x="5039" y="6490"/>
                  </a:cubicBezTo>
                  <a:lnTo>
                    <a:pt x="5039" y="6490"/>
                  </a:lnTo>
                  <a:cubicBezTo>
                    <a:pt x="4906" y="6523"/>
                    <a:pt x="4775" y="6539"/>
                    <a:pt x="4647" y="6539"/>
                  </a:cubicBezTo>
                  <a:cubicBezTo>
                    <a:pt x="3520" y="6539"/>
                    <a:pt x="2618" y="5338"/>
                    <a:pt x="2143" y="4524"/>
                  </a:cubicBezTo>
                  <a:lnTo>
                    <a:pt x="2143" y="4524"/>
                  </a:lnTo>
                  <a:cubicBezTo>
                    <a:pt x="2282" y="4637"/>
                    <a:pt x="2433" y="4725"/>
                    <a:pt x="2597" y="4801"/>
                  </a:cubicBezTo>
                  <a:cubicBezTo>
                    <a:pt x="3146" y="5051"/>
                    <a:pt x="3656" y="5146"/>
                    <a:pt x="4085" y="5146"/>
                  </a:cubicBezTo>
                  <a:cubicBezTo>
                    <a:pt x="4306" y="5146"/>
                    <a:pt x="4504" y="5121"/>
                    <a:pt x="4676" y="5078"/>
                  </a:cubicBezTo>
                  <a:cubicBezTo>
                    <a:pt x="5003" y="4990"/>
                    <a:pt x="5230" y="4839"/>
                    <a:pt x="5281" y="4700"/>
                  </a:cubicBezTo>
                  <a:cubicBezTo>
                    <a:pt x="5457" y="4272"/>
                    <a:pt x="5268" y="3087"/>
                    <a:pt x="5016" y="2130"/>
                  </a:cubicBezTo>
                  <a:lnTo>
                    <a:pt x="5016" y="2130"/>
                  </a:lnTo>
                  <a:cubicBezTo>
                    <a:pt x="5192" y="2835"/>
                    <a:pt x="5356" y="3743"/>
                    <a:pt x="5344" y="4259"/>
                  </a:cubicBezTo>
                  <a:cubicBezTo>
                    <a:pt x="5205" y="3856"/>
                    <a:pt x="5029" y="3453"/>
                    <a:pt x="4839" y="3075"/>
                  </a:cubicBezTo>
                  <a:cubicBezTo>
                    <a:pt x="4763" y="2955"/>
                    <a:pt x="4683" y="2914"/>
                    <a:pt x="4602" y="2914"/>
                  </a:cubicBezTo>
                  <a:cubicBezTo>
                    <a:pt x="4446" y="2914"/>
                    <a:pt x="4288" y="3071"/>
                    <a:pt x="4146" y="3113"/>
                  </a:cubicBezTo>
                  <a:cubicBezTo>
                    <a:pt x="3920" y="3163"/>
                    <a:pt x="4247" y="5003"/>
                    <a:pt x="4247" y="5003"/>
                  </a:cubicBezTo>
                  <a:lnTo>
                    <a:pt x="4247" y="5141"/>
                  </a:lnTo>
                  <a:cubicBezTo>
                    <a:pt x="4197" y="5145"/>
                    <a:pt x="4146" y="5146"/>
                    <a:pt x="4095" y="5146"/>
                  </a:cubicBezTo>
                  <a:cubicBezTo>
                    <a:pt x="3957" y="5146"/>
                    <a:pt x="3819" y="5135"/>
                    <a:pt x="3680" y="5116"/>
                  </a:cubicBezTo>
                  <a:cubicBezTo>
                    <a:pt x="3605" y="4952"/>
                    <a:pt x="2949" y="3390"/>
                    <a:pt x="2949" y="2974"/>
                  </a:cubicBezTo>
                  <a:cubicBezTo>
                    <a:pt x="2949" y="2659"/>
                    <a:pt x="4285" y="2495"/>
                    <a:pt x="4285" y="2495"/>
                  </a:cubicBezTo>
                  <a:lnTo>
                    <a:pt x="5003" y="2104"/>
                  </a:lnTo>
                  <a:cubicBezTo>
                    <a:pt x="4839" y="1474"/>
                    <a:pt x="4638" y="958"/>
                    <a:pt x="4487" y="807"/>
                  </a:cubicBezTo>
                  <a:cubicBezTo>
                    <a:pt x="4285" y="567"/>
                    <a:pt x="4146" y="290"/>
                    <a:pt x="4058"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9"/>
            <p:cNvSpPr/>
            <p:nvPr/>
          </p:nvSpPr>
          <p:spPr>
            <a:xfrm>
              <a:off x="7137350" y="993225"/>
              <a:ext cx="45075" cy="94525"/>
            </a:xfrm>
            <a:custGeom>
              <a:avLst/>
              <a:gdLst/>
              <a:ahLst/>
              <a:cxnLst/>
              <a:rect l="l" t="t" r="r" b="b"/>
              <a:pathLst>
                <a:path w="1803" h="3781" extrusionOk="0">
                  <a:moveTo>
                    <a:pt x="1664" y="0"/>
                  </a:moveTo>
                  <a:cubicBezTo>
                    <a:pt x="1437" y="63"/>
                    <a:pt x="1198" y="114"/>
                    <a:pt x="933" y="164"/>
                  </a:cubicBezTo>
                  <a:cubicBezTo>
                    <a:pt x="1210" y="1437"/>
                    <a:pt x="354" y="3239"/>
                    <a:pt x="354" y="3239"/>
                  </a:cubicBezTo>
                  <a:lnTo>
                    <a:pt x="1" y="3579"/>
                  </a:lnTo>
                  <a:lnTo>
                    <a:pt x="76" y="3780"/>
                  </a:lnTo>
                  <a:lnTo>
                    <a:pt x="1286" y="2546"/>
                  </a:lnTo>
                  <a:lnTo>
                    <a:pt x="1286" y="2168"/>
                  </a:lnTo>
                  <a:cubicBezTo>
                    <a:pt x="1286" y="2168"/>
                    <a:pt x="1236" y="2029"/>
                    <a:pt x="1576" y="1361"/>
                  </a:cubicBezTo>
                  <a:cubicBezTo>
                    <a:pt x="1765" y="933"/>
                    <a:pt x="1803" y="454"/>
                    <a:pt x="16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9"/>
            <p:cNvSpPr/>
            <p:nvPr/>
          </p:nvSpPr>
          <p:spPr>
            <a:xfrm>
              <a:off x="7206350" y="1030075"/>
              <a:ext cx="60200" cy="76075"/>
            </a:xfrm>
            <a:custGeom>
              <a:avLst/>
              <a:gdLst/>
              <a:ahLst/>
              <a:cxnLst/>
              <a:rect l="l" t="t" r="r" b="b"/>
              <a:pathLst>
                <a:path w="2408" h="3043" extrusionOk="0">
                  <a:moveTo>
                    <a:pt x="2054" y="0"/>
                  </a:moveTo>
                  <a:lnTo>
                    <a:pt x="1336" y="391"/>
                  </a:lnTo>
                  <a:cubicBezTo>
                    <a:pt x="1336" y="391"/>
                    <a:pt x="0" y="555"/>
                    <a:pt x="0" y="870"/>
                  </a:cubicBezTo>
                  <a:cubicBezTo>
                    <a:pt x="0" y="1286"/>
                    <a:pt x="656" y="2848"/>
                    <a:pt x="731" y="3012"/>
                  </a:cubicBezTo>
                  <a:cubicBezTo>
                    <a:pt x="870" y="3031"/>
                    <a:pt x="1008" y="3042"/>
                    <a:pt x="1146" y="3042"/>
                  </a:cubicBezTo>
                  <a:cubicBezTo>
                    <a:pt x="1197" y="3042"/>
                    <a:pt x="1248" y="3041"/>
                    <a:pt x="1298" y="3037"/>
                  </a:cubicBezTo>
                  <a:lnTo>
                    <a:pt x="1298" y="2911"/>
                  </a:lnTo>
                  <a:cubicBezTo>
                    <a:pt x="1298" y="2911"/>
                    <a:pt x="971" y="1072"/>
                    <a:pt x="1197" y="1009"/>
                  </a:cubicBezTo>
                  <a:cubicBezTo>
                    <a:pt x="1339" y="975"/>
                    <a:pt x="1496" y="816"/>
                    <a:pt x="1652" y="816"/>
                  </a:cubicBezTo>
                  <a:cubicBezTo>
                    <a:pt x="1733" y="816"/>
                    <a:pt x="1813" y="859"/>
                    <a:pt x="1890" y="983"/>
                  </a:cubicBezTo>
                  <a:cubicBezTo>
                    <a:pt x="2080" y="1361"/>
                    <a:pt x="2256" y="1765"/>
                    <a:pt x="2395" y="2168"/>
                  </a:cubicBezTo>
                  <a:cubicBezTo>
                    <a:pt x="2407" y="1651"/>
                    <a:pt x="2231" y="744"/>
                    <a:pt x="2067" y="38"/>
                  </a:cubicBezTo>
                  <a:cubicBezTo>
                    <a:pt x="2067" y="26"/>
                    <a:pt x="2054" y="13"/>
                    <a:pt x="20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9"/>
            <p:cNvSpPr/>
            <p:nvPr/>
          </p:nvSpPr>
          <p:spPr>
            <a:xfrm>
              <a:off x="6954325" y="1581675"/>
              <a:ext cx="559825" cy="485175"/>
            </a:xfrm>
            <a:custGeom>
              <a:avLst/>
              <a:gdLst/>
              <a:ahLst/>
              <a:cxnLst/>
              <a:rect l="l" t="t" r="r" b="b"/>
              <a:pathLst>
                <a:path w="22393" h="19407" extrusionOk="0">
                  <a:moveTo>
                    <a:pt x="13597" y="1"/>
                  </a:moveTo>
                  <a:lnTo>
                    <a:pt x="13307" y="76"/>
                  </a:lnTo>
                  <a:lnTo>
                    <a:pt x="13345" y="215"/>
                  </a:lnTo>
                  <a:cubicBezTo>
                    <a:pt x="13370" y="328"/>
                    <a:pt x="15953" y="11140"/>
                    <a:pt x="16117" y="18700"/>
                  </a:cubicBezTo>
                  <a:cubicBezTo>
                    <a:pt x="14287" y="18950"/>
                    <a:pt x="12053" y="19135"/>
                    <a:pt x="9423" y="19135"/>
                  </a:cubicBezTo>
                  <a:cubicBezTo>
                    <a:pt x="6749" y="19135"/>
                    <a:pt x="3665" y="18944"/>
                    <a:pt x="177" y="18436"/>
                  </a:cubicBezTo>
                  <a:cubicBezTo>
                    <a:pt x="169" y="18434"/>
                    <a:pt x="161" y="18434"/>
                    <a:pt x="154" y="18434"/>
                  </a:cubicBezTo>
                  <a:cubicBezTo>
                    <a:pt x="87" y="18434"/>
                    <a:pt x="25" y="18481"/>
                    <a:pt x="13" y="18549"/>
                  </a:cubicBezTo>
                  <a:cubicBezTo>
                    <a:pt x="1" y="18625"/>
                    <a:pt x="51" y="18700"/>
                    <a:pt x="127" y="18713"/>
                  </a:cubicBezTo>
                  <a:cubicBezTo>
                    <a:pt x="3214" y="19167"/>
                    <a:pt x="6314" y="19393"/>
                    <a:pt x="9426" y="19406"/>
                  </a:cubicBezTo>
                  <a:cubicBezTo>
                    <a:pt x="9513" y="19406"/>
                    <a:pt x="9599" y="19407"/>
                    <a:pt x="9685" y="19407"/>
                  </a:cubicBezTo>
                  <a:cubicBezTo>
                    <a:pt x="11841" y="19407"/>
                    <a:pt x="13985" y="19256"/>
                    <a:pt x="16117" y="18965"/>
                  </a:cubicBezTo>
                  <a:lnTo>
                    <a:pt x="16117" y="19104"/>
                  </a:lnTo>
                  <a:lnTo>
                    <a:pt x="16420" y="19104"/>
                  </a:lnTo>
                  <a:lnTo>
                    <a:pt x="16420" y="18952"/>
                  </a:lnTo>
                  <a:lnTo>
                    <a:pt x="16420" y="18927"/>
                  </a:lnTo>
                  <a:cubicBezTo>
                    <a:pt x="20263" y="18373"/>
                    <a:pt x="22254" y="17516"/>
                    <a:pt x="22292" y="17503"/>
                  </a:cubicBezTo>
                  <a:cubicBezTo>
                    <a:pt x="22367" y="17465"/>
                    <a:pt x="22392" y="17377"/>
                    <a:pt x="22367" y="17314"/>
                  </a:cubicBezTo>
                  <a:cubicBezTo>
                    <a:pt x="22337" y="17265"/>
                    <a:pt x="22284" y="17231"/>
                    <a:pt x="22232" y="17231"/>
                  </a:cubicBezTo>
                  <a:cubicBezTo>
                    <a:pt x="22218" y="17231"/>
                    <a:pt x="22204" y="17233"/>
                    <a:pt x="22191" y="17239"/>
                  </a:cubicBezTo>
                  <a:cubicBezTo>
                    <a:pt x="22153" y="17264"/>
                    <a:pt x="20200" y="18095"/>
                    <a:pt x="16420" y="18650"/>
                  </a:cubicBezTo>
                  <a:cubicBezTo>
                    <a:pt x="16243" y="11077"/>
                    <a:pt x="13660" y="253"/>
                    <a:pt x="13635" y="152"/>
                  </a:cubicBezTo>
                  <a:lnTo>
                    <a:pt x="1359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9"/>
            <p:cNvSpPr/>
            <p:nvPr/>
          </p:nvSpPr>
          <p:spPr>
            <a:xfrm>
              <a:off x="7102700" y="861775"/>
              <a:ext cx="188725" cy="138700"/>
            </a:xfrm>
            <a:custGeom>
              <a:avLst/>
              <a:gdLst/>
              <a:ahLst/>
              <a:cxnLst/>
              <a:rect l="l" t="t" r="r" b="b"/>
              <a:pathLst>
                <a:path w="7549" h="5548" extrusionOk="0">
                  <a:moveTo>
                    <a:pt x="4166" y="0"/>
                  </a:moveTo>
                  <a:cubicBezTo>
                    <a:pt x="3081" y="0"/>
                    <a:pt x="1773" y="2460"/>
                    <a:pt x="1651" y="2549"/>
                  </a:cubicBezTo>
                  <a:cubicBezTo>
                    <a:pt x="643" y="3355"/>
                    <a:pt x="190" y="4263"/>
                    <a:pt x="26" y="5006"/>
                  </a:cubicBezTo>
                  <a:cubicBezTo>
                    <a:pt x="1" y="5195"/>
                    <a:pt x="51" y="5384"/>
                    <a:pt x="152" y="5548"/>
                  </a:cubicBezTo>
                  <a:cubicBezTo>
                    <a:pt x="645" y="5151"/>
                    <a:pt x="1413" y="4599"/>
                    <a:pt x="1778" y="4599"/>
                  </a:cubicBezTo>
                  <a:cubicBezTo>
                    <a:pt x="1841" y="4599"/>
                    <a:pt x="1893" y="4616"/>
                    <a:pt x="1929" y="4653"/>
                  </a:cubicBezTo>
                  <a:cubicBezTo>
                    <a:pt x="2130" y="4855"/>
                    <a:pt x="2269" y="5132"/>
                    <a:pt x="2319" y="5422"/>
                  </a:cubicBezTo>
                  <a:cubicBezTo>
                    <a:pt x="2584" y="5372"/>
                    <a:pt x="2823" y="5309"/>
                    <a:pt x="3050" y="5258"/>
                  </a:cubicBezTo>
                  <a:cubicBezTo>
                    <a:pt x="3794" y="5094"/>
                    <a:pt x="4537" y="4893"/>
                    <a:pt x="5255" y="4628"/>
                  </a:cubicBezTo>
                  <a:cubicBezTo>
                    <a:pt x="7549" y="3771"/>
                    <a:pt x="7183" y="3028"/>
                    <a:pt x="7183" y="3028"/>
                  </a:cubicBezTo>
                  <a:lnTo>
                    <a:pt x="5658" y="2612"/>
                  </a:lnTo>
                  <a:cubicBezTo>
                    <a:pt x="5658" y="2612"/>
                    <a:pt x="5734" y="1037"/>
                    <a:pt x="4600" y="155"/>
                  </a:cubicBezTo>
                  <a:cubicBezTo>
                    <a:pt x="4462" y="47"/>
                    <a:pt x="4316" y="0"/>
                    <a:pt x="4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9"/>
            <p:cNvSpPr/>
            <p:nvPr/>
          </p:nvSpPr>
          <p:spPr>
            <a:xfrm>
              <a:off x="7036875" y="976725"/>
              <a:ext cx="130750" cy="148200"/>
            </a:xfrm>
            <a:custGeom>
              <a:avLst/>
              <a:gdLst/>
              <a:ahLst/>
              <a:cxnLst/>
              <a:rect l="l" t="t" r="r" b="b"/>
              <a:pathLst>
                <a:path w="5230" h="5928" extrusionOk="0">
                  <a:moveTo>
                    <a:pt x="4411" y="1"/>
                  </a:moveTo>
                  <a:cubicBezTo>
                    <a:pt x="4046" y="1"/>
                    <a:pt x="3278" y="553"/>
                    <a:pt x="2785" y="950"/>
                  </a:cubicBezTo>
                  <a:cubicBezTo>
                    <a:pt x="2684" y="1026"/>
                    <a:pt x="2596" y="1114"/>
                    <a:pt x="2520" y="1164"/>
                  </a:cubicBezTo>
                  <a:cubicBezTo>
                    <a:pt x="2316" y="786"/>
                    <a:pt x="1928" y="142"/>
                    <a:pt x="1655" y="142"/>
                  </a:cubicBezTo>
                  <a:cubicBezTo>
                    <a:pt x="1592" y="142"/>
                    <a:pt x="1534" y="176"/>
                    <a:pt x="1487" y="257"/>
                  </a:cubicBezTo>
                  <a:cubicBezTo>
                    <a:pt x="1159" y="837"/>
                    <a:pt x="1361" y="2021"/>
                    <a:pt x="1361" y="2021"/>
                  </a:cubicBezTo>
                  <a:cubicBezTo>
                    <a:pt x="870" y="2424"/>
                    <a:pt x="416" y="2878"/>
                    <a:pt x="0" y="3369"/>
                  </a:cubicBezTo>
                  <a:lnTo>
                    <a:pt x="1298" y="5927"/>
                  </a:lnTo>
                  <a:cubicBezTo>
                    <a:pt x="1815" y="5801"/>
                    <a:pt x="2974" y="5436"/>
                    <a:pt x="3579" y="4692"/>
                  </a:cubicBezTo>
                  <a:lnTo>
                    <a:pt x="4020" y="4251"/>
                  </a:lnTo>
                  <a:lnTo>
                    <a:pt x="4373" y="3911"/>
                  </a:lnTo>
                  <a:cubicBezTo>
                    <a:pt x="4373" y="3911"/>
                    <a:pt x="5229" y="2097"/>
                    <a:pt x="4952" y="824"/>
                  </a:cubicBezTo>
                  <a:cubicBezTo>
                    <a:pt x="4902" y="534"/>
                    <a:pt x="4763" y="270"/>
                    <a:pt x="4562" y="55"/>
                  </a:cubicBezTo>
                  <a:cubicBezTo>
                    <a:pt x="4526" y="18"/>
                    <a:pt x="4474" y="1"/>
                    <a:pt x="4411" y="1"/>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9"/>
            <p:cNvSpPr/>
            <p:nvPr/>
          </p:nvSpPr>
          <p:spPr>
            <a:xfrm>
              <a:off x="7063000" y="1124900"/>
              <a:ext cx="6325" cy="1275"/>
            </a:xfrm>
            <a:custGeom>
              <a:avLst/>
              <a:gdLst/>
              <a:ahLst/>
              <a:cxnLst/>
              <a:rect l="l" t="t" r="r" b="b"/>
              <a:pathLst>
                <a:path w="253" h="51" extrusionOk="0">
                  <a:moveTo>
                    <a:pt x="253" y="0"/>
                  </a:moveTo>
                  <a:lnTo>
                    <a:pt x="1" y="51"/>
                  </a:lnTo>
                  <a:cubicBezTo>
                    <a:pt x="1" y="51"/>
                    <a:pt x="102" y="38"/>
                    <a:pt x="253" y="0"/>
                  </a:cubicBez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9"/>
            <p:cNvSpPr/>
            <p:nvPr/>
          </p:nvSpPr>
          <p:spPr>
            <a:xfrm>
              <a:off x="7023000" y="1060950"/>
              <a:ext cx="13900" cy="16725"/>
            </a:xfrm>
            <a:custGeom>
              <a:avLst/>
              <a:gdLst/>
              <a:ahLst/>
              <a:cxnLst/>
              <a:rect l="l" t="t" r="r" b="b"/>
              <a:pathLst>
                <a:path w="556" h="669" extrusionOk="0">
                  <a:moveTo>
                    <a:pt x="555" y="0"/>
                  </a:moveTo>
                  <a:cubicBezTo>
                    <a:pt x="215" y="378"/>
                    <a:pt x="1" y="668"/>
                    <a:pt x="1" y="668"/>
                  </a:cubicBezTo>
                  <a:lnTo>
                    <a:pt x="555" y="0"/>
                  </a:lnTo>
                  <a:close/>
                </a:path>
              </a:pathLst>
            </a:custGeom>
            <a:solidFill>
              <a:srgbClr val="FDC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9"/>
            <p:cNvSpPr/>
            <p:nvPr/>
          </p:nvSpPr>
          <p:spPr>
            <a:xfrm>
              <a:off x="6892900" y="1377550"/>
              <a:ext cx="46325" cy="209200"/>
            </a:xfrm>
            <a:custGeom>
              <a:avLst/>
              <a:gdLst/>
              <a:ahLst/>
              <a:cxnLst/>
              <a:rect l="l" t="t" r="r" b="b"/>
              <a:pathLst>
                <a:path w="1853" h="8368" extrusionOk="0">
                  <a:moveTo>
                    <a:pt x="1563" y="0"/>
                  </a:moveTo>
                  <a:lnTo>
                    <a:pt x="1525" y="139"/>
                  </a:lnTo>
                  <a:cubicBezTo>
                    <a:pt x="757" y="2772"/>
                    <a:pt x="253" y="5469"/>
                    <a:pt x="13" y="8191"/>
                  </a:cubicBezTo>
                  <a:lnTo>
                    <a:pt x="0" y="8342"/>
                  </a:lnTo>
                  <a:lnTo>
                    <a:pt x="139" y="8355"/>
                  </a:lnTo>
                  <a:lnTo>
                    <a:pt x="303" y="8367"/>
                  </a:lnTo>
                  <a:lnTo>
                    <a:pt x="316" y="8216"/>
                  </a:lnTo>
                  <a:cubicBezTo>
                    <a:pt x="555" y="5507"/>
                    <a:pt x="1059" y="2835"/>
                    <a:pt x="1815" y="227"/>
                  </a:cubicBezTo>
                  <a:lnTo>
                    <a:pt x="1853" y="76"/>
                  </a:lnTo>
                  <a:lnTo>
                    <a:pt x="156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9"/>
            <p:cNvSpPr/>
            <p:nvPr/>
          </p:nvSpPr>
          <p:spPr>
            <a:xfrm>
              <a:off x="7203200" y="1280525"/>
              <a:ext cx="60200" cy="209200"/>
            </a:xfrm>
            <a:custGeom>
              <a:avLst/>
              <a:gdLst/>
              <a:ahLst/>
              <a:cxnLst/>
              <a:rect l="l" t="t" r="r" b="b"/>
              <a:pathLst>
                <a:path w="2408" h="8368" extrusionOk="0">
                  <a:moveTo>
                    <a:pt x="479" y="0"/>
                  </a:moveTo>
                  <a:lnTo>
                    <a:pt x="0" y="895"/>
                  </a:lnTo>
                  <a:lnTo>
                    <a:pt x="479" y="2382"/>
                  </a:lnTo>
                  <a:lnTo>
                    <a:pt x="933" y="655"/>
                  </a:lnTo>
                  <a:cubicBezTo>
                    <a:pt x="756" y="454"/>
                    <a:pt x="605" y="240"/>
                    <a:pt x="479" y="0"/>
                  </a:cubicBezTo>
                  <a:close/>
                  <a:moveTo>
                    <a:pt x="479" y="2382"/>
                  </a:moveTo>
                  <a:lnTo>
                    <a:pt x="479" y="2382"/>
                  </a:lnTo>
                  <a:lnTo>
                    <a:pt x="479" y="2382"/>
                  </a:lnTo>
                  <a:lnTo>
                    <a:pt x="479" y="2382"/>
                  </a:lnTo>
                  <a:close/>
                  <a:moveTo>
                    <a:pt x="479" y="2382"/>
                  </a:moveTo>
                  <a:lnTo>
                    <a:pt x="2407" y="8367"/>
                  </a:lnTo>
                  <a:lnTo>
                    <a:pt x="492" y="238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9"/>
            <p:cNvSpPr/>
            <p:nvPr/>
          </p:nvSpPr>
          <p:spPr>
            <a:xfrm>
              <a:off x="7266525" y="1196725"/>
              <a:ext cx="1275" cy="73725"/>
            </a:xfrm>
            <a:custGeom>
              <a:avLst/>
              <a:gdLst/>
              <a:ahLst/>
              <a:cxnLst/>
              <a:rect l="l" t="t" r="r" b="b"/>
              <a:pathLst>
                <a:path w="51" h="2949" extrusionOk="0">
                  <a:moveTo>
                    <a:pt x="0" y="0"/>
                  </a:moveTo>
                  <a:lnTo>
                    <a:pt x="37" y="1099"/>
                  </a:lnTo>
                  <a:lnTo>
                    <a:pt x="37" y="1099"/>
                  </a:lnTo>
                  <a:cubicBezTo>
                    <a:pt x="30" y="728"/>
                    <a:pt x="18" y="355"/>
                    <a:pt x="0" y="0"/>
                  </a:cubicBezTo>
                  <a:close/>
                  <a:moveTo>
                    <a:pt x="37" y="1099"/>
                  </a:moveTo>
                  <a:cubicBezTo>
                    <a:pt x="51" y="1757"/>
                    <a:pt x="51" y="2409"/>
                    <a:pt x="51" y="2949"/>
                  </a:cubicBezTo>
                  <a:lnTo>
                    <a:pt x="51" y="1487"/>
                  </a:lnTo>
                  <a:lnTo>
                    <a:pt x="37" y="109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9"/>
            <p:cNvSpPr/>
            <p:nvPr/>
          </p:nvSpPr>
          <p:spPr>
            <a:xfrm>
              <a:off x="7241325" y="1237350"/>
              <a:ext cx="26475" cy="85100"/>
            </a:xfrm>
            <a:custGeom>
              <a:avLst/>
              <a:gdLst/>
              <a:ahLst/>
              <a:cxnLst/>
              <a:rect l="l" t="t" r="r" b="b"/>
              <a:pathLst>
                <a:path w="1059" h="3404" extrusionOk="0">
                  <a:moveTo>
                    <a:pt x="227" y="1"/>
                  </a:moveTo>
                  <a:lnTo>
                    <a:pt x="189" y="26"/>
                  </a:lnTo>
                  <a:lnTo>
                    <a:pt x="164" y="39"/>
                  </a:lnTo>
                  <a:lnTo>
                    <a:pt x="0" y="139"/>
                  </a:lnTo>
                  <a:lnTo>
                    <a:pt x="643" y="1198"/>
                  </a:lnTo>
                  <a:lnTo>
                    <a:pt x="391" y="2206"/>
                  </a:lnTo>
                  <a:lnTo>
                    <a:pt x="996" y="3353"/>
                  </a:lnTo>
                  <a:lnTo>
                    <a:pt x="1033" y="3403"/>
                  </a:lnTo>
                  <a:lnTo>
                    <a:pt x="1046" y="2622"/>
                  </a:lnTo>
                  <a:cubicBezTo>
                    <a:pt x="1046" y="2609"/>
                    <a:pt x="1059" y="2307"/>
                    <a:pt x="1059" y="1828"/>
                  </a:cubicBezTo>
                  <a:lnTo>
                    <a:pt x="2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9"/>
            <p:cNvSpPr/>
            <p:nvPr/>
          </p:nvSpPr>
          <p:spPr>
            <a:xfrm>
              <a:off x="7192800" y="1255325"/>
              <a:ext cx="22400" cy="47575"/>
            </a:xfrm>
            <a:custGeom>
              <a:avLst/>
              <a:gdLst/>
              <a:ahLst/>
              <a:cxnLst/>
              <a:rect l="l" t="t" r="r" b="b"/>
              <a:pathLst>
                <a:path w="896" h="1903" extrusionOk="0">
                  <a:moveTo>
                    <a:pt x="895" y="0"/>
                  </a:moveTo>
                  <a:lnTo>
                    <a:pt x="1" y="580"/>
                  </a:lnTo>
                  <a:lnTo>
                    <a:pt x="429" y="1903"/>
                  </a:lnTo>
                  <a:lnTo>
                    <a:pt x="895" y="1008"/>
                  </a:lnTo>
                  <a:cubicBezTo>
                    <a:pt x="794" y="844"/>
                    <a:pt x="719" y="706"/>
                    <a:pt x="719" y="706"/>
                  </a:cubicBezTo>
                  <a:lnTo>
                    <a:pt x="89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9"/>
            <p:cNvSpPr/>
            <p:nvPr/>
          </p:nvSpPr>
          <p:spPr>
            <a:xfrm>
              <a:off x="7211075" y="1240500"/>
              <a:ext cx="56400" cy="249225"/>
            </a:xfrm>
            <a:custGeom>
              <a:avLst/>
              <a:gdLst/>
              <a:ahLst/>
              <a:cxnLst/>
              <a:rect l="l" t="t" r="r" b="b"/>
              <a:pathLst>
                <a:path w="2256" h="9969" extrusionOk="0">
                  <a:moveTo>
                    <a:pt x="1210" y="1"/>
                  </a:moveTo>
                  <a:lnTo>
                    <a:pt x="290" y="139"/>
                  </a:lnTo>
                  <a:lnTo>
                    <a:pt x="177" y="593"/>
                  </a:lnTo>
                  <a:lnTo>
                    <a:pt x="0" y="1299"/>
                  </a:lnTo>
                  <a:cubicBezTo>
                    <a:pt x="0" y="1299"/>
                    <a:pt x="76" y="1437"/>
                    <a:pt x="177" y="1601"/>
                  </a:cubicBezTo>
                  <a:cubicBezTo>
                    <a:pt x="303" y="1841"/>
                    <a:pt x="454" y="2055"/>
                    <a:pt x="630" y="2256"/>
                  </a:cubicBezTo>
                  <a:lnTo>
                    <a:pt x="177" y="3983"/>
                  </a:lnTo>
                  <a:lnTo>
                    <a:pt x="2092" y="9968"/>
                  </a:lnTo>
                  <a:lnTo>
                    <a:pt x="2256" y="3277"/>
                  </a:lnTo>
                  <a:lnTo>
                    <a:pt x="2218" y="3227"/>
                  </a:lnTo>
                  <a:lnTo>
                    <a:pt x="1601" y="2080"/>
                  </a:lnTo>
                  <a:lnTo>
                    <a:pt x="1853" y="1072"/>
                  </a:lnTo>
                  <a:lnTo>
                    <a:pt x="1210" y="13"/>
                  </a:lnTo>
                  <a:lnTo>
                    <a:pt x="12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9"/>
            <p:cNvSpPr/>
            <p:nvPr/>
          </p:nvSpPr>
          <p:spPr>
            <a:xfrm>
              <a:off x="7304000" y="1524125"/>
              <a:ext cx="33425" cy="28600"/>
            </a:xfrm>
            <a:custGeom>
              <a:avLst/>
              <a:gdLst/>
              <a:ahLst/>
              <a:cxnLst/>
              <a:rect l="l" t="t" r="r" b="b"/>
              <a:pathLst>
                <a:path w="1337" h="1144" extrusionOk="0">
                  <a:moveTo>
                    <a:pt x="572" y="0"/>
                  </a:moveTo>
                  <a:cubicBezTo>
                    <a:pt x="281" y="0"/>
                    <a:pt x="1" y="228"/>
                    <a:pt x="1" y="576"/>
                  </a:cubicBezTo>
                  <a:cubicBezTo>
                    <a:pt x="1" y="879"/>
                    <a:pt x="265" y="1143"/>
                    <a:pt x="580" y="1143"/>
                  </a:cubicBezTo>
                  <a:cubicBezTo>
                    <a:pt x="1084" y="1143"/>
                    <a:pt x="1336" y="526"/>
                    <a:pt x="971" y="173"/>
                  </a:cubicBezTo>
                  <a:cubicBezTo>
                    <a:pt x="856" y="54"/>
                    <a:pt x="712" y="0"/>
                    <a:pt x="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9"/>
            <p:cNvSpPr/>
            <p:nvPr/>
          </p:nvSpPr>
          <p:spPr>
            <a:xfrm>
              <a:off x="7332675" y="1667675"/>
              <a:ext cx="33100" cy="28700"/>
            </a:xfrm>
            <a:custGeom>
              <a:avLst/>
              <a:gdLst/>
              <a:ahLst/>
              <a:cxnLst/>
              <a:rect l="l" t="t" r="r" b="b"/>
              <a:pathLst>
                <a:path w="1324" h="1148" extrusionOk="0">
                  <a:moveTo>
                    <a:pt x="573" y="0"/>
                  </a:moveTo>
                  <a:cubicBezTo>
                    <a:pt x="280" y="0"/>
                    <a:pt x="0" y="229"/>
                    <a:pt x="0" y="580"/>
                  </a:cubicBezTo>
                  <a:cubicBezTo>
                    <a:pt x="0" y="895"/>
                    <a:pt x="252" y="1147"/>
                    <a:pt x="567" y="1147"/>
                  </a:cubicBezTo>
                  <a:cubicBezTo>
                    <a:pt x="1071" y="1147"/>
                    <a:pt x="1323" y="530"/>
                    <a:pt x="971" y="164"/>
                  </a:cubicBezTo>
                  <a:cubicBezTo>
                    <a:pt x="853" y="51"/>
                    <a:pt x="712" y="0"/>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9"/>
            <p:cNvSpPr/>
            <p:nvPr/>
          </p:nvSpPr>
          <p:spPr>
            <a:xfrm>
              <a:off x="7361025" y="1811325"/>
              <a:ext cx="28700" cy="28700"/>
            </a:xfrm>
            <a:custGeom>
              <a:avLst/>
              <a:gdLst/>
              <a:ahLst/>
              <a:cxnLst/>
              <a:rect l="l" t="t" r="r" b="b"/>
              <a:pathLst>
                <a:path w="1148" h="1148" extrusionOk="0">
                  <a:moveTo>
                    <a:pt x="567" y="1"/>
                  </a:moveTo>
                  <a:cubicBezTo>
                    <a:pt x="265" y="1"/>
                    <a:pt x="0" y="265"/>
                    <a:pt x="0" y="568"/>
                  </a:cubicBezTo>
                  <a:cubicBezTo>
                    <a:pt x="0" y="883"/>
                    <a:pt x="265" y="1147"/>
                    <a:pt x="567" y="1147"/>
                  </a:cubicBezTo>
                  <a:cubicBezTo>
                    <a:pt x="882" y="1147"/>
                    <a:pt x="1147" y="883"/>
                    <a:pt x="1147" y="568"/>
                  </a:cubicBezTo>
                  <a:cubicBezTo>
                    <a:pt x="1147" y="265"/>
                    <a:pt x="882" y="1"/>
                    <a:pt x="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9"/>
            <p:cNvSpPr/>
            <p:nvPr/>
          </p:nvSpPr>
          <p:spPr>
            <a:xfrm>
              <a:off x="7056075" y="1444650"/>
              <a:ext cx="21450" cy="100825"/>
            </a:xfrm>
            <a:custGeom>
              <a:avLst/>
              <a:gdLst/>
              <a:ahLst/>
              <a:cxnLst/>
              <a:rect l="l" t="t" r="r" b="b"/>
              <a:pathLst>
                <a:path w="858" h="4033" extrusionOk="0">
                  <a:moveTo>
                    <a:pt x="127" y="0"/>
                  </a:moveTo>
                  <a:lnTo>
                    <a:pt x="127" y="4015"/>
                  </a:lnTo>
                  <a:lnTo>
                    <a:pt x="127" y="4015"/>
                  </a:lnTo>
                  <a:cubicBezTo>
                    <a:pt x="155" y="4005"/>
                    <a:pt x="181" y="3991"/>
                    <a:pt x="202" y="3969"/>
                  </a:cubicBezTo>
                  <a:lnTo>
                    <a:pt x="858" y="3377"/>
                  </a:lnTo>
                  <a:lnTo>
                    <a:pt x="858" y="0"/>
                  </a:lnTo>
                  <a:lnTo>
                    <a:pt x="580" y="0"/>
                  </a:lnTo>
                  <a:lnTo>
                    <a:pt x="580" y="3617"/>
                  </a:lnTo>
                  <a:lnTo>
                    <a:pt x="341" y="3843"/>
                  </a:lnTo>
                  <a:lnTo>
                    <a:pt x="341" y="0"/>
                  </a:lnTo>
                  <a:close/>
                  <a:moveTo>
                    <a:pt x="127" y="4015"/>
                  </a:moveTo>
                  <a:lnTo>
                    <a:pt x="127" y="4015"/>
                  </a:lnTo>
                  <a:cubicBezTo>
                    <a:pt x="88" y="4028"/>
                    <a:pt x="44" y="4032"/>
                    <a:pt x="1" y="4032"/>
                  </a:cubicBezTo>
                  <a:cubicBezTo>
                    <a:pt x="39" y="4032"/>
                    <a:pt x="89" y="4032"/>
                    <a:pt x="127" y="4020"/>
                  </a:cubicBezTo>
                  <a:lnTo>
                    <a:pt x="127"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9"/>
            <p:cNvSpPr/>
            <p:nvPr/>
          </p:nvSpPr>
          <p:spPr>
            <a:xfrm>
              <a:off x="7034650" y="1444650"/>
              <a:ext cx="21150" cy="100825"/>
            </a:xfrm>
            <a:custGeom>
              <a:avLst/>
              <a:gdLst/>
              <a:ahLst/>
              <a:cxnLst/>
              <a:rect l="l" t="t" r="r" b="b"/>
              <a:pathLst>
                <a:path w="846" h="4033" extrusionOk="0">
                  <a:moveTo>
                    <a:pt x="1" y="0"/>
                  </a:moveTo>
                  <a:lnTo>
                    <a:pt x="1" y="3390"/>
                  </a:lnTo>
                  <a:lnTo>
                    <a:pt x="707" y="3982"/>
                  </a:lnTo>
                  <a:cubicBezTo>
                    <a:pt x="744" y="4007"/>
                    <a:pt x="795" y="4032"/>
                    <a:pt x="845" y="4032"/>
                  </a:cubicBezTo>
                  <a:cubicBezTo>
                    <a:pt x="807" y="4020"/>
                    <a:pt x="770" y="4007"/>
                    <a:pt x="732" y="3982"/>
                  </a:cubicBezTo>
                  <a:lnTo>
                    <a:pt x="732" y="0"/>
                  </a:lnTo>
                  <a:lnTo>
                    <a:pt x="518" y="0"/>
                  </a:lnTo>
                  <a:lnTo>
                    <a:pt x="518" y="3818"/>
                  </a:lnTo>
                  <a:lnTo>
                    <a:pt x="278" y="3617"/>
                  </a:lnTo>
                  <a:lnTo>
                    <a:pt x="278" y="0"/>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9"/>
            <p:cNvSpPr/>
            <p:nvPr/>
          </p:nvSpPr>
          <p:spPr>
            <a:xfrm>
              <a:off x="7035600" y="1545450"/>
              <a:ext cx="40975" cy="40975"/>
            </a:xfrm>
            <a:custGeom>
              <a:avLst/>
              <a:gdLst/>
              <a:ahLst/>
              <a:cxnLst/>
              <a:rect l="l" t="t" r="r" b="b"/>
              <a:pathLst>
                <a:path w="1639" h="1639" extrusionOk="0">
                  <a:moveTo>
                    <a:pt x="820" y="0"/>
                  </a:moveTo>
                  <a:cubicBezTo>
                    <a:pt x="366" y="0"/>
                    <a:pt x="1" y="366"/>
                    <a:pt x="1" y="820"/>
                  </a:cubicBezTo>
                  <a:cubicBezTo>
                    <a:pt x="1" y="1273"/>
                    <a:pt x="366" y="1639"/>
                    <a:pt x="820" y="1639"/>
                  </a:cubicBezTo>
                  <a:cubicBezTo>
                    <a:pt x="1273" y="1639"/>
                    <a:pt x="1639" y="1273"/>
                    <a:pt x="1639" y="820"/>
                  </a:cubicBezTo>
                  <a:cubicBezTo>
                    <a:pt x="1639" y="366"/>
                    <a:pt x="1273" y="0"/>
                    <a:pt x="8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9"/>
            <p:cNvSpPr/>
            <p:nvPr/>
          </p:nvSpPr>
          <p:spPr>
            <a:xfrm>
              <a:off x="7052925" y="1444650"/>
              <a:ext cx="6325" cy="100825"/>
            </a:xfrm>
            <a:custGeom>
              <a:avLst/>
              <a:gdLst/>
              <a:ahLst/>
              <a:cxnLst/>
              <a:rect l="l" t="t" r="r" b="b"/>
              <a:pathLst>
                <a:path w="253" h="4033" extrusionOk="0">
                  <a:moveTo>
                    <a:pt x="1" y="0"/>
                  </a:moveTo>
                  <a:lnTo>
                    <a:pt x="1" y="3995"/>
                  </a:lnTo>
                  <a:cubicBezTo>
                    <a:pt x="39" y="4020"/>
                    <a:pt x="76" y="4032"/>
                    <a:pt x="114" y="4032"/>
                  </a:cubicBezTo>
                  <a:lnTo>
                    <a:pt x="127" y="4032"/>
                  </a:lnTo>
                  <a:cubicBezTo>
                    <a:pt x="165" y="4032"/>
                    <a:pt x="215" y="4032"/>
                    <a:pt x="253" y="4007"/>
                  </a:cubicBezTo>
                  <a:lnTo>
                    <a:pt x="253"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9"/>
            <p:cNvSpPr/>
            <p:nvPr/>
          </p:nvSpPr>
          <p:spPr>
            <a:xfrm>
              <a:off x="7064575" y="1444325"/>
              <a:ext cx="6025" cy="96425"/>
            </a:xfrm>
            <a:custGeom>
              <a:avLst/>
              <a:gdLst/>
              <a:ahLst/>
              <a:cxnLst/>
              <a:rect l="l" t="t" r="r" b="b"/>
              <a:pathLst>
                <a:path w="241" h="3857" extrusionOk="0">
                  <a:moveTo>
                    <a:pt x="1" y="1"/>
                  </a:moveTo>
                  <a:lnTo>
                    <a:pt x="1" y="3856"/>
                  </a:lnTo>
                  <a:lnTo>
                    <a:pt x="240" y="3642"/>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9"/>
            <p:cNvSpPr/>
            <p:nvPr/>
          </p:nvSpPr>
          <p:spPr>
            <a:xfrm>
              <a:off x="7041600" y="1444325"/>
              <a:ext cx="6000" cy="95800"/>
            </a:xfrm>
            <a:custGeom>
              <a:avLst/>
              <a:gdLst/>
              <a:ahLst/>
              <a:cxnLst/>
              <a:rect l="l" t="t" r="r" b="b"/>
              <a:pathLst>
                <a:path w="240" h="3832" extrusionOk="0">
                  <a:moveTo>
                    <a:pt x="0" y="1"/>
                  </a:moveTo>
                  <a:lnTo>
                    <a:pt x="0" y="3617"/>
                  </a:lnTo>
                  <a:lnTo>
                    <a:pt x="240" y="3831"/>
                  </a:lnTo>
                  <a:lnTo>
                    <a:pt x="240"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9"/>
            <p:cNvSpPr/>
            <p:nvPr/>
          </p:nvSpPr>
          <p:spPr>
            <a:xfrm>
              <a:off x="7103325" y="1444650"/>
              <a:ext cx="21450" cy="100825"/>
            </a:xfrm>
            <a:custGeom>
              <a:avLst/>
              <a:gdLst/>
              <a:ahLst/>
              <a:cxnLst/>
              <a:rect l="l" t="t" r="r" b="b"/>
              <a:pathLst>
                <a:path w="858" h="4033" extrusionOk="0">
                  <a:moveTo>
                    <a:pt x="1" y="0"/>
                  </a:moveTo>
                  <a:lnTo>
                    <a:pt x="1" y="3390"/>
                  </a:lnTo>
                  <a:lnTo>
                    <a:pt x="719" y="3982"/>
                  </a:lnTo>
                  <a:cubicBezTo>
                    <a:pt x="729" y="3989"/>
                    <a:pt x="741" y="3996"/>
                    <a:pt x="753" y="4002"/>
                  </a:cubicBezTo>
                  <a:lnTo>
                    <a:pt x="753" y="4002"/>
                  </a:lnTo>
                  <a:cubicBezTo>
                    <a:pt x="750" y="4000"/>
                    <a:pt x="747" y="3997"/>
                    <a:pt x="744" y="3995"/>
                  </a:cubicBezTo>
                  <a:lnTo>
                    <a:pt x="744" y="0"/>
                  </a:lnTo>
                  <a:lnTo>
                    <a:pt x="530" y="0"/>
                  </a:lnTo>
                  <a:lnTo>
                    <a:pt x="530" y="3818"/>
                  </a:lnTo>
                  <a:lnTo>
                    <a:pt x="278" y="3604"/>
                  </a:lnTo>
                  <a:lnTo>
                    <a:pt x="278" y="0"/>
                  </a:lnTo>
                  <a:close/>
                  <a:moveTo>
                    <a:pt x="753" y="4002"/>
                  </a:moveTo>
                  <a:cubicBezTo>
                    <a:pt x="778" y="4022"/>
                    <a:pt x="813" y="4032"/>
                    <a:pt x="858" y="4032"/>
                  </a:cubicBezTo>
                  <a:cubicBezTo>
                    <a:pt x="821" y="4032"/>
                    <a:pt x="785" y="4019"/>
                    <a:pt x="753" y="4002"/>
                  </a:cubicBez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9"/>
            <p:cNvSpPr/>
            <p:nvPr/>
          </p:nvSpPr>
          <p:spPr>
            <a:xfrm>
              <a:off x="7125075" y="1444650"/>
              <a:ext cx="21450" cy="100825"/>
            </a:xfrm>
            <a:custGeom>
              <a:avLst/>
              <a:gdLst/>
              <a:ahLst/>
              <a:cxnLst/>
              <a:rect l="l" t="t" r="r" b="b"/>
              <a:pathLst>
                <a:path w="858" h="4033" extrusionOk="0">
                  <a:moveTo>
                    <a:pt x="114" y="0"/>
                  </a:moveTo>
                  <a:lnTo>
                    <a:pt x="114" y="4015"/>
                  </a:lnTo>
                  <a:lnTo>
                    <a:pt x="114" y="4015"/>
                  </a:lnTo>
                  <a:cubicBezTo>
                    <a:pt x="142" y="4006"/>
                    <a:pt x="168" y="3991"/>
                    <a:pt x="189" y="3969"/>
                  </a:cubicBezTo>
                  <a:lnTo>
                    <a:pt x="857" y="3377"/>
                  </a:lnTo>
                  <a:lnTo>
                    <a:pt x="857" y="0"/>
                  </a:lnTo>
                  <a:lnTo>
                    <a:pt x="580" y="0"/>
                  </a:lnTo>
                  <a:lnTo>
                    <a:pt x="580" y="3617"/>
                  </a:lnTo>
                  <a:lnTo>
                    <a:pt x="328" y="3843"/>
                  </a:lnTo>
                  <a:lnTo>
                    <a:pt x="328" y="0"/>
                  </a:lnTo>
                  <a:close/>
                  <a:moveTo>
                    <a:pt x="114" y="4015"/>
                  </a:moveTo>
                  <a:cubicBezTo>
                    <a:pt x="77" y="4028"/>
                    <a:pt x="36" y="4032"/>
                    <a:pt x="0" y="4032"/>
                  </a:cubicBezTo>
                  <a:cubicBezTo>
                    <a:pt x="38" y="4032"/>
                    <a:pt x="76" y="4032"/>
                    <a:pt x="114" y="4020"/>
                  </a:cubicBezTo>
                  <a:lnTo>
                    <a:pt x="114" y="4015"/>
                  </a:lnTo>
                  <a:close/>
                </a:path>
              </a:pathLst>
            </a:custGeom>
            <a:solidFill>
              <a:srgbClr val="84C1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9"/>
            <p:cNvSpPr/>
            <p:nvPr/>
          </p:nvSpPr>
          <p:spPr>
            <a:xfrm>
              <a:off x="7104600" y="1545450"/>
              <a:ext cx="47575" cy="41050"/>
            </a:xfrm>
            <a:custGeom>
              <a:avLst/>
              <a:gdLst/>
              <a:ahLst/>
              <a:cxnLst/>
              <a:rect l="l" t="t" r="r" b="b"/>
              <a:pathLst>
                <a:path w="1903" h="1642" extrusionOk="0">
                  <a:moveTo>
                    <a:pt x="807" y="0"/>
                  </a:moveTo>
                  <a:cubicBezTo>
                    <a:pt x="366" y="0"/>
                    <a:pt x="0" y="366"/>
                    <a:pt x="0" y="820"/>
                  </a:cubicBezTo>
                  <a:cubicBezTo>
                    <a:pt x="0" y="1314"/>
                    <a:pt x="398" y="1641"/>
                    <a:pt x="816" y="1641"/>
                  </a:cubicBezTo>
                  <a:cubicBezTo>
                    <a:pt x="1015" y="1641"/>
                    <a:pt x="1219" y="1566"/>
                    <a:pt x="1386" y="1399"/>
                  </a:cubicBezTo>
                  <a:cubicBezTo>
                    <a:pt x="1903" y="883"/>
                    <a:pt x="1538"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9"/>
            <p:cNvSpPr/>
            <p:nvPr/>
          </p:nvSpPr>
          <p:spPr>
            <a:xfrm>
              <a:off x="7121925" y="1444650"/>
              <a:ext cx="6000" cy="100825"/>
            </a:xfrm>
            <a:custGeom>
              <a:avLst/>
              <a:gdLst/>
              <a:ahLst/>
              <a:cxnLst/>
              <a:rect l="l" t="t" r="r" b="b"/>
              <a:pathLst>
                <a:path w="240" h="4033" extrusionOk="0">
                  <a:moveTo>
                    <a:pt x="0" y="0"/>
                  </a:moveTo>
                  <a:lnTo>
                    <a:pt x="0" y="3995"/>
                  </a:lnTo>
                  <a:cubicBezTo>
                    <a:pt x="26" y="4020"/>
                    <a:pt x="76" y="4020"/>
                    <a:pt x="114" y="4032"/>
                  </a:cubicBezTo>
                  <a:lnTo>
                    <a:pt x="126" y="4032"/>
                  </a:lnTo>
                  <a:cubicBezTo>
                    <a:pt x="164" y="4032"/>
                    <a:pt x="202" y="4032"/>
                    <a:pt x="240" y="4007"/>
                  </a:cubicBezTo>
                  <a:lnTo>
                    <a:pt x="240" y="0"/>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9"/>
            <p:cNvSpPr/>
            <p:nvPr/>
          </p:nvSpPr>
          <p:spPr>
            <a:xfrm>
              <a:off x="7133250" y="1444325"/>
              <a:ext cx="6325" cy="96425"/>
            </a:xfrm>
            <a:custGeom>
              <a:avLst/>
              <a:gdLst/>
              <a:ahLst/>
              <a:cxnLst/>
              <a:rect l="l" t="t" r="r" b="b"/>
              <a:pathLst>
                <a:path w="253" h="3857" extrusionOk="0">
                  <a:moveTo>
                    <a:pt x="1" y="1"/>
                  </a:moveTo>
                  <a:lnTo>
                    <a:pt x="1" y="3856"/>
                  </a:lnTo>
                  <a:lnTo>
                    <a:pt x="253" y="3642"/>
                  </a:lnTo>
                  <a:lnTo>
                    <a:pt x="253"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9"/>
            <p:cNvSpPr/>
            <p:nvPr/>
          </p:nvSpPr>
          <p:spPr>
            <a:xfrm>
              <a:off x="7110275" y="1444325"/>
              <a:ext cx="6325" cy="95800"/>
            </a:xfrm>
            <a:custGeom>
              <a:avLst/>
              <a:gdLst/>
              <a:ahLst/>
              <a:cxnLst/>
              <a:rect l="l" t="t" r="r" b="b"/>
              <a:pathLst>
                <a:path w="253" h="3832" extrusionOk="0">
                  <a:moveTo>
                    <a:pt x="0" y="1"/>
                  </a:moveTo>
                  <a:lnTo>
                    <a:pt x="0" y="3617"/>
                  </a:lnTo>
                  <a:lnTo>
                    <a:pt x="252" y="3831"/>
                  </a:lnTo>
                  <a:lnTo>
                    <a:pt x="252" y="1"/>
                  </a:lnTo>
                  <a:close/>
                </a:path>
              </a:pathLst>
            </a:custGeom>
            <a:solidFill>
              <a:srgbClr val="B9E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9"/>
            <p:cNvSpPr/>
            <p:nvPr/>
          </p:nvSpPr>
          <p:spPr>
            <a:xfrm>
              <a:off x="7023000" y="1060625"/>
              <a:ext cx="46325" cy="65550"/>
            </a:xfrm>
            <a:custGeom>
              <a:avLst/>
              <a:gdLst/>
              <a:ahLst/>
              <a:cxnLst/>
              <a:rect l="l" t="t" r="r" b="b"/>
              <a:pathLst>
                <a:path w="1853" h="2622" extrusionOk="0">
                  <a:moveTo>
                    <a:pt x="555" y="1"/>
                  </a:moveTo>
                  <a:lnTo>
                    <a:pt x="555" y="13"/>
                  </a:lnTo>
                  <a:lnTo>
                    <a:pt x="1" y="681"/>
                  </a:lnTo>
                  <a:lnTo>
                    <a:pt x="1601" y="2622"/>
                  </a:lnTo>
                  <a:lnTo>
                    <a:pt x="1853" y="2571"/>
                  </a:lnTo>
                  <a:lnTo>
                    <a:pt x="5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9"/>
            <p:cNvSpPr/>
            <p:nvPr/>
          </p:nvSpPr>
          <p:spPr>
            <a:xfrm>
              <a:off x="7572725" y="2072800"/>
              <a:ext cx="97350" cy="27425"/>
            </a:xfrm>
            <a:custGeom>
              <a:avLst/>
              <a:gdLst/>
              <a:ahLst/>
              <a:cxnLst/>
              <a:rect l="l" t="t" r="r" b="b"/>
              <a:pathLst>
                <a:path w="3894" h="1097" extrusionOk="0">
                  <a:moveTo>
                    <a:pt x="0" y="0"/>
                  </a:moveTo>
                  <a:lnTo>
                    <a:pt x="479" y="1071"/>
                  </a:lnTo>
                  <a:lnTo>
                    <a:pt x="3894" y="1097"/>
                  </a:lnTo>
                  <a:lnTo>
                    <a:pt x="3856" y="164"/>
                  </a:lnTo>
                  <a:lnTo>
                    <a:pt x="3856" y="11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9"/>
            <p:cNvSpPr/>
            <p:nvPr/>
          </p:nvSpPr>
          <p:spPr>
            <a:xfrm>
              <a:off x="7103325" y="1185375"/>
              <a:ext cx="140850" cy="307500"/>
            </a:xfrm>
            <a:custGeom>
              <a:avLst/>
              <a:gdLst/>
              <a:ahLst/>
              <a:cxnLst/>
              <a:rect l="l" t="t" r="r" b="b"/>
              <a:pathLst>
                <a:path w="5634" h="12300" extrusionOk="0">
                  <a:moveTo>
                    <a:pt x="253" y="1"/>
                  </a:moveTo>
                  <a:lnTo>
                    <a:pt x="1" y="139"/>
                  </a:lnTo>
                  <a:lnTo>
                    <a:pt x="1815" y="3466"/>
                  </a:lnTo>
                  <a:lnTo>
                    <a:pt x="719" y="4235"/>
                  </a:lnTo>
                  <a:cubicBezTo>
                    <a:pt x="681" y="4260"/>
                    <a:pt x="656" y="4298"/>
                    <a:pt x="656" y="4348"/>
                  </a:cubicBezTo>
                  <a:cubicBezTo>
                    <a:pt x="644" y="4386"/>
                    <a:pt x="669" y="4436"/>
                    <a:pt x="707" y="4461"/>
                  </a:cubicBezTo>
                  <a:lnTo>
                    <a:pt x="2987" y="6490"/>
                  </a:lnTo>
                  <a:lnTo>
                    <a:pt x="5344" y="12299"/>
                  </a:lnTo>
                  <a:lnTo>
                    <a:pt x="5633" y="12186"/>
                  </a:lnTo>
                  <a:lnTo>
                    <a:pt x="3265" y="6352"/>
                  </a:lnTo>
                  <a:cubicBezTo>
                    <a:pt x="3252" y="6326"/>
                    <a:pt x="3239" y="6301"/>
                    <a:pt x="3227" y="6289"/>
                  </a:cubicBezTo>
                  <a:lnTo>
                    <a:pt x="1047" y="4373"/>
                  </a:lnTo>
                  <a:lnTo>
                    <a:pt x="2105" y="3630"/>
                  </a:lnTo>
                  <a:cubicBezTo>
                    <a:pt x="2156" y="3579"/>
                    <a:pt x="2181" y="3504"/>
                    <a:pt x="2143" y="3441"/>
                  </a:cubicBezTo>
                  <a:lnTo>
                    <a:pt x="25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9"/>
            <p:cNvSpPr/>
            <p:nvPr/>
          </p:nvSpPr>
          <p:spPr>
            <a:xfrm>
              <a:off x="7564200" y="2040675"/>
              <a:ext cx="86025" cy="10100"/>
            </a:xfrm>
            <a:custGeom>
              <a:avLst/>
              <a:gdLst/>
              <a:ahLst/>
              <a:cxnLst/>
              <a:rect l="l" t="t" r="r" b="b"/>
              <a:pathLst>
                <a:path w="3441" h="404" extrusionOk="0">
                  <a:moveTo>
                    <a:pt x="203" y="0"/>
                  </a:moveTo>
                  <a:cubicBezTo>
                    <a:pt x="89" y="0"/>
                    <a:pt x="1" y="88"/>
                    <a:pt x="1" y="202"/>
                  </a:cubicBezTo>
                  <a:cubicBezTo>
                    <a:pt x="1" y="315"/>
                    <a:pt x="89" y="403"/>
                    <a:pt x="203" y="403"/>
                  </a:cubicBezTo>
                  <a:lnTo>
                    <a:pt x="3189" y="403"/>
                  </a:lnTo>
                  <a:cubicBezTo>
                    <a:pt x="3441" y="378"/>
                    <a:pt x="3441" y="25"/>
                    <a:pt x="3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9"/>
            <p:cNvSpPr/>
            <p:nvPr/>
          </p:nvSpPr>
          <p:spPr>
            <a:xfrm>
              <a:off x="7007100" y="1088450"/>
              <a:ext cx="46175" cy="49375"/>
            </a:xfrm>
            <a:custGeom>
              <a:avLst/>
              <a:gdLst/>
              <a:ahLst/>
              <a:cxnLst/>
              <a:rect l="l" t="t" r="r" b="b"/>
              <a:pathLst>
                <a:path w="1847" h="1975" extrusionOk="0">
                  <a:moveTo>
                    <a:pt x="287" y="0"/>
                  </a:moveTo>
                  <a:cubicBezTo>
                    <a:pt x="136" y="0"/>
                    <a:pt x="1" y="186"/>
                    <a:pt x="133" y="337"/>
                  </a:cubicBezTo>
                  <a:lnTo>
                    <a:pt x="1494" y="1912"/>
                  </a:lnTo>
                  <a:cubicBezTo>
                    <a:pt x="1531" y="1950"/>
                    <a:pt x="1582" y="1975"/>
                    <a:pt x="1645" y="1975"/>
                  </a:cubicBezTo>
                  <a:cubicBezTo>
                    <a:pt x="1695" y="1975"/>
                    <a:pt x="1733" y="1962"/>
                    <a:pt x="1771" y="1937"/>
                  </a:cubicBezTo>
                  <a:cubicBezTo>
                    <a:pt x="1809" y="1899"/>
                    <a:pt x="1821" y="1874"/>
                    <a:pt x="1834" y="1824"/>
                  </a:cubicBezTo>
                  <a:cubicBezTo>
                    <a:pt x="1846" y="1761"/>
                    <a:pt x="1834" y="1698"/>
                    <a:pt x="1796" y="1647"/>
                  </a:cubicBezTo>
                  <a:lnTo>
                    <a:pt x="435" y="72"/>
                  </a:lnTo>
                  <a:cubicBezTo>
                    <a:pt x="391" y="21"/>
                    <a:pt x="338" y="0"/>
                    <a:pt x="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9"/>
            <p:cNvSpPr/>
            <p:nvPr/>
          </p:nvSpPr>
          <p:spPr>
            <a:xfrm>
              <a:off x="7266200" y="2210150"/>
              <a:ext cx="105875" cy="519725"/>
            </a:xfrm>
            <a:custGeom>
              <a:avLst/>
              <a:gdLst/>
              <a:ahLst/>
              <a:cxnLst/>
              <a:rect l="l" t="t" r="r" b="b"/>
              <a:pathLst>
                <a:path w="4235" h="20789" extrusionOk="0">
                  <a:moveTo>
                    <a:pt x="4058" y="0"/>
                  </a:moveTo>
                  <a:cubicBezTo>
                    <a:pt x="3982" y="13"/>
                    <a:pt x="3907" y="76"/>
                    <a:pt x="3919" y="164"/>
                  </a:cubicBezTo>
                  <a:cubicBezTo>
                    <a:pt x="3919" y="278"/>
                    <a:pt x="3932" y="11429"/>
                    <a:pt x="26" y="20590"/>
                  </a:cubicBezTo>
                  <a:cubicBezTo>
                    <a:pt x="1" y="20666"/>
                    <a:pt x="38" y="20754"/>
                    <a:pt x="101" y="20779"/>
                  </a:cubicBezTo>
                  <a:cubicBezTo>
                    <a:pt x="108" y="20785"/>
                    <a:pt x="117" y="20789"/>
                    <a:pt x="127" y="20789"/>
                  </a:cubicBezTo>
                  <a:cubicBezTo>
                    <a:pt x="136" y="20789"/>
                    <a:pt x="145" y="20785"/>
                    <a:pt x="152" y="20779"/>
                  </a:cubicBezTo>
                  <a:lnTo>
                    <a:pt x="164" y="20779"/>
                  </a:lnTo>
                  <a:cubicBezTo>
                    <a:pt x="227" y="20779"/>
                    <a:pt x="278" y="20741"/>
                    <a:pt x="303" y="20691"/>
                  </a:cubicBezTo>
                  <a:lnTo>
                    <a:pt x="316" y="20704"/>
                  </a:lnTo>
                  <a:cubicBezTo>
                    <a:pt x="4234" y="11492"/>
                    <a:pt x="4222" y="265"/>
                    <a:pt x="4222" y="152"/>
                  </a:cubicBezTo>
                  <a:cubicBezTo>
                    <a:pt x="4222" y="76"/>
                    <a:pt x="4146" y="0"/>
                    <a:pt x="4058"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9"/>
            <p:cNvSpPr/>
            <p:nvPr/>
          </p:nvSpPr>
          <p:spPr>
            <a:xfrm>
              <a:off x="7202875" y="884225"/>
              <a:ext cx="28375" cy="47575"/>
            </a:xfrm>
            <a:custGeom>
              <a:avLst/>
              <a:gdLst/>
              <a:ahLst/>
              <a:cxnLst/>
              <a:rect l="l" t="t" r="r" b="b"/>
              <a:pathLst>
                <a:path w="1135" h="1903" extrusionOk="0">
                  <a:moveTo>
                    <a:pt x="568" y="0"/>
                  </a:moveTo>
                  <a:cubicBezTo>
                    <a:pt x="253" y="0"/>
                    <a:pt x="1" y="429"/>
                    <a:pt x="1" y="958"/>
                  </a:cubicBezTo>
                  <a:cubicBezTo>
                    <a:pt x="1" y="1475"/>
                    <a:pt x="253" y="1903"/>
                    <a:pt x="568" y="1903"/>
                  </a:cubicBezTo>
                  <a:cubicBezTo>
                    <a:pt x="883" y="1903"/>
                    <a:pt x="1135" y="1475"/>
                    <a:pt x="1135" y="958"/>
                  </a:cubicBezTo>
                  <a:cubicBezTo>
                    <a:pt x="1135" y="429"/>
                    <a:pt x="883" y="0"/>
                    <a:pt x="5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9"/>
            <p:cNvSpPr/>
            <p:nvPr/>
          </p:nvSpPr>
          <p:spPr>
            <a:xfrm>
              <a:off x="7428750" y="1391725"/>
              <a:ext cx="66175" cy="269050"/>
            </a:xfrm>
            <a:custGeom>
              <a:avLst/>
              <a:gdLst/>
              <a:ahLst/>
              <a:cxnLst/>
              <a:rect l="l" t="t" r="r" b="b"/>
              <a:pathLst>
                <a:path w="2647" h="10762" extrusionOk="0">
                  <a:moveTo>
                    <a:pt x="1" y="0"/>
                  </a:moveTo>
                  <a:cubicBezTo>
                    <a:pt x="1" y="1"/>
                    <a:pt x="1374" y="5684"/>
                    <a:pt x="1815" y="10761"/>
                  </a:cubicBezTo>
                  <a:cubicBezTo>
                    <a:pt x="1815" y="10761"/>
                    <a:pt x="2647" y="5582"/>
                    <a:pt x="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43361" y="7746"/>
            <a:ext cx="1635735" cy="607026"/>
          </a:xfrm>
        </p:spPr>
        <p:txBody>
          <a:bodyPr/>
          <a:lstStyle/>
          <a:p>
            <a:r>
              <a:rPr lang="en-US" dirty="0"/>
              <a:t>triggers </a:t>
            </a:r>
            <a:endParaRPr lang="en-US" dirty="0"/>
          </a:p>
        </p:txBody>
      </p:sp>
      <p:grpSp>
        <p:nvGrpSpPr>
          <p:cNvPr id="7" name="Google Shape;539;p31"/>
          <p:cNvGrpSpPr/>
          <p:nvPr/>
        </p:nvGrpSpPr>
        <p:grpSpPr>
          <a:xfrm>
            <a:off x="227775" y="0"/>
            <a:ext cx="358201" cy="900623"/>
            <a:chOff x="227775" y="0"/>
            <a:chExt cx="358201" cy="900623"/>
          </a:xfrm>
        </p:grpSpPr>
        <p:sp>
          <p:nvSpPr>
            <p:cNvPr id="8" name="Google Shape;540;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rgbClr val="D79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541;p31"/>
            <p:cNvSpPr/>
            <p:nvPr/>
          </p:nvSpPr>
          <p:spPr>
            <a:xfrm>
              <a:off x="227775" y="0"/>
              <a:ext cx="358201" cy="642221"/>
            </a:xfrm>
            <a:custGeom>
              <a:avLst/>
              <a:gdLst/>
              <a:ahLst/>
              <a:cxnLst/>
              <a:rect l="l" t="t" r="r" b="b"/>
              <a:pathLst>
                <a:path w="6604" h="15492" extrusionOk="0">
                  <a:moveTo>
                    <a:pt x="0" y="0"/>
                  </a:moveTo>
                  <a:lnTo>
                    <a:pt x="0" y="12967"/>
                  </a:lnTo>
                  <a:lnTo>
                    <a:pt x="2735" y="15247"/>
                  </a:lnTo>
                  <a:cubicBezTo>
                    <a:pt x="2922" y="15410"/>
                    <a:pt x="3159" y="15492"/>
                    <a:pt x="3396" y="15492"/>
                  </a:cubicBezTo>
                  <a:cubicBezTo>
                    <a:pt x="3638" y="15492"/>
                    <a:pt x="3880" y="15407"/>
                    <a:pt x="4071" y="15235"/>
                  </a:cubicBezTo>
                  <a:lnTo>
                    <a:pt x="6603" y="12967"/>
                  </a:lnTo>
                  <a:lnTo>
                    <a:pt x="6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542;p31"/>
            <p:cNvSpPr/>
            <p:nvPr/>
          </p:nvSpPr>
          <p:spPr>
            <a:xfrm>
              <a:off x="264769" y="642151"/>
              <a:ext cx="283677" cy="258472"/>
            </a:xfrm>
            <a:custGeom>
              <a:avLst/>
              <a:gdLst/>
              <a:ahLst/>
              <a:cxnLst/>
              <a:rect l="l" t="t" r="r" b="b"/>
              <a:pathLst>
                <a:path w="6843" h="6235" extrusionOk="0">
                  <a:moveTo>
                    <a:pt x="3428" y="0"/>
                  </a:moveTo>
                  <a:cubicBezTo>
                    <a:pt x="2631" y="0"/>
                    <a:pt x="1834" y="306"/>
                    <a:pt x="1223" y="917"/>
                  </a:cubicBezTo>
                  <a:cubicBezTo>
                    <a:pt x="0" y="2126"/>
                    <a:pt x="0" y="4105"/>
                    <a:pt x="1223" y="5327"/>
                  </a:cubicBezTo>
                  <a:cubicBezTo>
                    <a:pt x="1834" y="5932"/>
                    <a:pt x="2631" y="6234"/>
                    <a:pt x="3428" y="6234"/>
                  </a:cubicBezTo>
                  <a:cubicBezTo>
                    <a:pt x="4225" y="6234"/>
                    <a:pt x="5022" y="5932"/>
                    <a:pt x="5633" y="5327"/>
                  </a:cubicBezTo>
                  <a:cubicBezTo>
                    <a:pt x="6843" y="4105"/>
                    <a:pt x="6843" y="2126"/>
                    <a:pt x="5633" y="917"/>
                  </a:cubicBezTo>
                  <a:cubicBezTo>
                    <a:pt x="5022" y="306"/>
                    <a:pt x="4225" y="0"/>
                    <a:pt x="3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543;p31"/>
            <p:cNvSpPr/>
            <p:nvPr/>
          </p:nvSpPr>
          <p:spPr>
            <a:xfrm>
              <a:off x="380892" y="0"/>
              <a:ext cx="51311" cy="641931"/>
            </a:xfrm>
            <a:custGeom>
              <a:avLst/>
              <a:gdLst/>
              <a:ahLst/>
              <a:cxnLst/>
              <a:rect l="l" t="t" r="r" b="b"/>
              <a:pathLst>
                <a:path w="946" h="15485" extrusionOk="0">
                  <a:moveTo>
                    <a:pt x="0" y="0"/>
                  </a:moveTo>
                  <a:lnTo>
                    <a:pt x="0" y="15310"/>
                  </a:lnTo>
                  <a:cubicBezTo>
                    <a:pt x="169" y="15426"/>
                    <a:pt x="371" y="15485"/>
                    <a:pt x="571" y="15485"/>
                  </a:cubicBezTo>
                  <a:cubicBezTo>
                    <a:pt x="699" y="15485"/>
                    <a:pt x="827" y="15461"/>
                    <a:pt x="945" y="15411"/>
                  </a:cubicBez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544;p31"/>
            <p:cNvSpPr/>
            <p:nvPr/>
          </p:nvSpPr>
          <p:spPr>
            <a:xfrm>
              <a:off x="477221" y="0"/>
              <a:ext cx="51311" cy="611751"/>
            </a:xfrm>
            <a:custGeom>
              <a:avLst/>
              <a:gdLst/>
              <a:ahLst/>
              <a:cxnLst/>
              <a:rect l="l" t="t" r="r" b="b"/>
              <a:pathLst>
                <a:path w="946" h="14757" extrusionOk="0">
                  <a:moveTo>
                    <a:pt x="1" y="0"/>
                  </a:moveTo>
                  <a:lnTo>
                    <a:pt x="1" y="14756"/>
                  </a:lnTo>
                  <a:lnTo>
                    <a:pt x="946" y="13912"/>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545;p31"/>
            <p:cNvSpPr/>
            <p:nvPr/>
          </p:nvSpPr>
          <p:spPr>
            <a:xfrm>
              <a:off x="285160" y="0"/>
              <a:ext cx="51365" cy="607026"/>
            </a:xfrm>
            <a:custGeom>
              <a:avLst/>
              <a:gdLst/>
              <a:ahLst/>
              <a:cxnLst/>
              <a:rect l="l" t="t" r="r" b="b"/>
              <a:pathLst>
                <a:path w="947" h="14643" extrusionOk="0">
                  <a:moveTo>
                    <a:pt x="1" y="0"/>
                  </a:moveTo>
                  <a:lnTo>
                    <a:pt x="1" y="13861"/>
                  </a:lnTo>
                  <a:lnTo>
                    <a:pt x="946" y="14643"/>
                  </a:lnTo>
                  <a:lnTo>
                    <a:pt x="9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7" name="Picture 16" descr="A screenshot of a computer code&#10;&#10;Description automatically generated"/>
          <p:cNvPicPr>
            <a:picLocks noChangeAspect="1"/>
          </p:cNvPicPr>
          <p:nvPr/>
        </p:nvPicPr>
        <p:blipFill>
          <a:blip r:embed="rId1"/>
          <a:stretch>
            <a:fillRect/>
          </a:stretch>
        </p:blipFill>
        <p:spPr>
          <a:xfrm>
            <a:off x="1475714" y="607026"/>
            <a:ext cx="6192571" cy="4379537"/>
          </a:xfrm>
          <a:prstGeom prst="rect">
            <a:avLst/>
          </a:prstGeom>
        </p:spPr>
      </p:pic>
    </p:spTree>
  </p:cSld>
  <p:clrMapOvr>
    <a:masterClrMapping/>
  </p:clrMapOvr>
</p:sld>
</file>

<file path=ppt/theme/theme1.xml><?xml version="1.0" encoding="utf-8"?>
<a:theme xmlns:a="http://schemas.openxmlformats.org/drawingml/2006/main" name="Veterans Day Minitheme by Slidesgo">
  <a:themeElements>
    <a:clrScheme name="Simple Light">
      <a:dk1>
        <a:srgbClr val="BFBFBF"/>
      </a:dk1>
      <a:lt1>
        <a:srgbClr val="E6E6E6"/>
      </a:lt1>
      <a:dk2>
        <a:srgbClr val="F5F5F5"/>
      </a:dk2>
      <a:lt2>
        <a:srgbClr val="094873"/>
      </a:lt2>
      <a:accent1>
        <a:srgbClr val="073352"/>
      </a:accent1>
      <a:accent2>
        <a:srgbClr val="C73828"/>
      </a:accent2>
      <a:accent3>
        <a:srgbClr val="D79257"/>
      </a:accent3>
      <a:accent4>
        <a:srgbClr val="FFFFFF"/>
      </a:accent4>
      <a:accent5>
        <a:srgbClr val="FFFFFF"/>
      </a:accent5>
      <a:accent6>
        <a:srgbClr val="FFFFFF"/>
      </a:accent6>
      <a:hlink>
        <a:srgbClr val="0733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2225</Words>
  <Application>WPS Presentation</Application>
  <PresentationFormat>On-screen Show (16:9)</PresentationFormat>
  <Paragraphs>122</Paragraphs>
  <Slides>23</Slides>
  <Notes>12</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23</vt:i4>
      </vt:variant>
    </vt:vector>
  </HeadingPairs>
  <TitlesOfParts>
    <vt:vector size="40" baseType="lpstr">
      <vt:lpstr>Arial</vt:lpstr>
      <vt:lpstr>宋体</vt:lpstr>
      <vt:lpstr>Wingdings</vt:lpstr>
      <vt:lpstr>Arial</vt:lpstr>
      <vt:lpstr>Bebas Neue</vt:lpstr>
      <vt:lpstr>Advent Pro Medium</vt:lpstr>
      <vt:lpstr>Thonburi</vt:lpstr>
      <vt:lpstr>Advent Pro</vt:lpstr>
      <vt:lpstr>微软雅黑</vt:lpstr>
      <vt:lpstr>汉仪旗黑</vt:lpstr>
      <vt:lpstr>宋体</vt:lpstr>
      <vt:lpstr>Arial Unicode MS</vt:lpstr>
      <vt:lpstr>Aptos</vt:lpstr>
      <vt:lpstr>苹方-简</vt:lpstr>
      <vt:lpstr>Times New Roman</vt:lpstr>
      <vt:lpstr>汉仪书宋二KW</vt:lpstr>
      <vt:lpstr>Veterans Day Minitheme by Slidesgo</vt:lpstr>
      <vt:lpstr>Veteran Benefits Management System (VBMS)</vt:lpstr>
      <vt:lpstr>Table of contents</vt:lpstr>
      <vt:lpstr>01</vt:lpstr>
      <vt:lpstr>introduction</vt:lpstr>
      <vt:lpstr>Overview</vt:lpstr>
      <vt:lpstr>02</vt:lpstr>
      <vt:lpstr>Erd diagram</vt:lpstr>
      <vt:lpstr>03</vt:lpstr>
      <vt:lpstr>triggers </vt:lpstr>
      <vt:lpstr>triggers</vt:lpstr>
      <vt:lpstr>PowerPoint 演示文稿</vt:lpstr>
      <vt:lpstr>04</vt:lpstr>
      <vt:lpstr>PowerPoint 演示文稿</vt:lpstr>
      <vt:lpstr>05</vt:lpstr>
      <vt:lpstr>PowerPoint 演示文稿</vt:lpstr>
      <vt:lpstr>PowerPoint 演示文稿</vt:lpstr>
      <vt:lpstr>PowerPoint 演示文稿</vt:lpstr>
      <vt:lpstr>PowerPoint 演示文稿</vt:lpstr>
      <vt:lpstr>PowerPoint 演示文稿</vt:lpstr>
      <vt:lpstr>PowerPoint 演示文稿</vt:lpstr>
      <vt:lpstr>06</vt:lpstr>
      <vt:lpstr>Data Integration &amp; Accuracy: Consolidating diverse benefit categories while ensuring accurate and timely  processing.  Security &amp; Compliance: Safeguarding sensitive data while adhering to strict regulatory standards.  System Performance: Optimizing queries for large datasets to enhance efficiency and user accessibility. </vt:lpstr>
      <vt:lpstr>Thank You for listening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Candice</cp:lastModifiedBy>
  <cp:revision>12</cp:revision>
  <dcterms:created xsi:type="dcterms:W3CDTF">2024-12-02T21:02:47Z</dcterms:created>
  <dcterms:modified xsi:type="dcterms:W3CDTF">2024-12-02T21:02:47Z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00199AAFB9AE96C1831F4E674CA47F53_42</vt:lpwstr>
  </property>
  <property fmtid="{D5CDD505-2E9C-101B-9397-08002B2CF9AE}" pid="3" name="KSOProductBuildVer">
    <vt:lpwstr>1033-6.4.0.8550</vt:lpwstr>
  </property>
</Properties>
</file>